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4" r:id="rId2"/>
    <p:sldMasterId id="2147483734" r:id="rId3"/>
    <p:sldMasterId id="2147483715" r:id="rId4"/>
  </p:sldMasterIdLst>
  <p:notesMasterIdLst>
    <p:notesMasterId r:id="rId22"/>
  </p:notesMasterIdLst>
  <p:handoutMasterIdLst>
    <p:handoutMasterId r:id="rId23"/>
  </p:handoutMasterIdLst>
  <p:sldIdLst>
    <p:sldId id="482" r:id="rId5"/>
    <p:sldId id="491" r:id="rId6"/>
    <p:sldId id="508" r:id="rId7"/>
    <p:sldId id="488" r:id="rId8"/>
    <p:sldId id="492" r:id="rId9"/>
    <p:sldId id="511" r:id="rId10"/>
    <p:sldId id="493" r:id="rId11"/>
    <p:sldId id="494" r:id="rId12"/>
    <p:sldId id="495" r:id="rId13"/>
    <p:sldId id="497" r:id="rId14"/>
    <p:sldId id="498" r:id="rId15"/>
    <p:sldId id="499" r:id="rId16"/>
    <p:sldId id="503" r:id="rId17"/>
    <p:sldId id="507" r:id="rId18"/>
    <p:sldId id="509" r:id="rId19"/>
    <p:sldId id="510" r:id="rId20"/>
    <p:sldId id="489" r:id="rId21"/>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547EBF"/>
          </p15:clr>
        </p15:guide>
        <p15:guide id="2" pos="4608" userDrawn="1">
          <p15:clr>
            <a:srgbClr val="547EBF"/>
          </p15:clr>
        </p15:guide>
        <p15:guide id="3" pos="6912" userDrawn="1">
          <p15:clr>
            <a:srgbClr val="547EBF"/>
          </p15:clr>
        </p15:guide>
        <p15:guide id="4" pos="2304" userDrawn="1">
          <p15:clr>
            <a:srgbClr val="547EBF"/>
          </p15:clr>
        </p15:guide>
        <p15:guide id="5" orient="horz" pos="1296" userDrawn="1">
          <p15:clr>
            <a:srgbClr val="547EBF"/>
          </p15:clr>
        </p15:guide>
        <p15:guide id="6" orient="horz" pos="3888" userDrawn="1">
          <p15:clr>
            <a:srgbClr val="547EBF"/>
          </p15:clr>
        </p15:guide>
        <p15:guide id="7" userDrawn="1">
          <p15:clr>
            <a:srgbClr val="547EBF"/>
          </p15:clr>
        </p15:guide>
        <p15:guide id="8" pos="9216" userDrawn="1">
          <p15:clr>
            <a:srgbClr val="547EBF"/>
          </p15:clr>
        </p15:guide>
        <p15:guide id="9" orient="horz" userDrawn="1">
          <p15:clr>
            <a:srgbClr val="547EBF"/>
          </p15:clr>
        </p15:guide>
        <p15:guide id="10" orient="horz" pos="5184" userDrawn="1">
          <p15:clr>
            <a:srgbClr val="547EBF"/>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BM" initials="A" lastIdx="1" clrIdx="0"/>
  <p:cmAuthor id="2" name="Urszula Pawlik" initials="UP" lastIdx="1" clrIdx="1">
    <p:extLst>
      <p:ext uri="{19B8F6BF-5375-455C-9EA6-DF929625EA0E}">
        <p15:presenceInfo xmlns:p15="http://schemas.microsoft.com/office/powerpoint/2012/main" userId="S::urszula.pawlik@pl.ibm.com::1b09805b-9e0e-43bf-ad99-1efb4ffa0d0a" providerId="AD"/>
      </p:ext>
    </p:extLst>
  </p:cmAuthor>
  <p:cmAuthor id="3" name="Rachel Formella" initials="RF" lastIdx="1" clrIdx="2">
    <p:extLst>
      <p:ext uri="{19B8F6BF-5375-455C-9EA6-DF929625EA0E}">
        <p15:presenceInfo xmlns:p15="http://schemas.microsoft.com/office/powerpoint/2012/main" userId="Rachel Formel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E32"/>
    <a:srgbClr val="C80000"/>
    <a:srgbClr val="860000"/>
    <a:srgbClr val="361422"/>
    <a:srgbClr val="E6D6FF"/>
    <a:srgbClr val="E0DBDA"/>
    <a:srgbClr val="F7F3F1"/>
    <a:srgbClr val="000000"/>
    <a:srgbClr val="DBFBFB"/>
    <a:srgbClr val="ED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0" autoAdjust="0"/>
    <p:restoredTop sz="94281"/>
  </p:normalViewPr>
  <p:slideViewPr>
    <p:cSldViewPr snapToObjects="1">
      <p:cViewPr varScale="1">
        <p:scale>
          <a:sx n="67" d="100"/>
          <a:sy n="67" d="100"/>
        </p:scale>
        <p:origin x="629" y="38"/>
      </p:cViewPr>
      <p:guideLst>
        <p:guide orient="horz" pos="2592"/>
        <p:guide pos="4608"/>
        <p:guide pos="6912"/>
        <p:guide pos="2304"/>
        <p:guide orient="horz" pos="1296"/>
        <p:guide orient="horz" pos="3888"/>
        <p:guide/>
        <p:guide pos="9216"/>
        <p:guide orient="horz"/>
        <p:guide orient="horz" pos="5184"/>
      </p:guideLst>
    </p:cSldViewPr>
  </p:slideViewPr>
  <p:notesTextViewPr>
    <p:cViewPr>
      <p:scale>
        <a:sx n="1" d="1"/>
        <a:sy n="1" d="1"/>
      </p:scale>
      <p:origin x="0" y="0"/>
    </p:cViewPr>
  </p:notesTextViewPr>
  <p:sorterViewPr>
    <p:cViewPr>
      <p:scale>
        <a:sx n="68" d="100"/>
        <a:sy n="68" d="100"/>
      </p:scale>
      <p:origin x="0" y="0"/>
    </p:cViewPr>
  </p:sorterViewPr>
  <p:notesViewPr>
    <p:cSldViewPr snapToObjects="1">
      <p:cViewPr varScale="1">
        <p:scale>
          <a:sx n="67" d="100"/>
          <a:sy n="67" d="100"/>
        </p:scale>
        <p:origin x="2376" y="84"/>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D3A1D4-C2F1-4FBA-9F37-B87A976340E2}" type="datetimeFigureOut">
              <a:rPr lang="en-US" smtClean="0"/>
              <a:t>1/13/2022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101E57-0ADC-4285-9663-DD3D73EBE0D4}" type="slidenum">
              <a:rPr lang="en-US" smtClean="0"/>
              <a:t>‹#›</a:t>
            </a:fld>
            <a:endParaRPr lang="en-US"/>
          </a:p>
        </p:txBody>
      </p:sp>
    </p:spTree>
    <p:extLst>
      <p:ext uri="{BB962C8B-B14F-4D97-AF65-F5344CB8AC3E}">
        <p14:creationId xmlns:p14="http://schemas.microsoft.com/office/powerpoint/2010/main" val="180168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5288BB53-F264-D84E-8876-073A512183CA}" type="datetimeFigureOut">
              <a:rPr lang="en-US" smtClean="0"/>
              <a:pPr/>
              <a:t>1/13/2022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698D0594-4E60-8F4B-8226-C705B94694A4}" type="slidenum">
              <a:rPr lang="en-US" smtClean="0"/>
              <a:pPr/>
              <a:t>‹#›</a:t>
            </a:fld>
            <a:endParaRPr lang="en-US" dirty="0"/>
          </a:p>
        </p:txBody>
      </p:sp>
    </p:spTree>
    <p:extLst>
      <p:ext uri="{BB962C8B-B14F-4D97-AF65-F5344CB8AC3E}">
        <p14:creationId xmlns:p14="http://schemas.microsoft.com/office/powerpoint/2010/main" val="5234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D0594-4E60-8F4B-8226-C705B94694A4}" type="slidenum">
              <a:rPr lang="en-US" smtClean="0"/>
              <a:pPr/>
              <a:t>10</a:t>
            </a:fld>
            <a:endParaRPr lang="en-US" dirty="0"/>
          </a:p>
        </p:txBody>
      </p:sp>
    </p:spTree>
    <p:extLst>
      <p:ext uri="{BB962C8B-B14F-4D97-AF65-F5344CB8AC3E}">
        <p14:creationId xmlns:p14="http://schemas.microsoft.com/office/powerpoint/2010/main" val="367833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D0594-4E60-8F4B-8226-C705B94694A4}" type="slidenum">
              <a:rPr lang="en-US" smtClean="0"/>
              <a:pPr/>
              <a:t>11</a:t>
            </a:fld>
            <a:endParaRPr lang="en-US" dirty="0"/>
          </a:p>
        </p:txBody>
      </p:sp>
    </p:spTree>
    <p:extLst>
      <p:ext uri="{BB962C8B-B14F-4D97-AF65-F5344CB8AC3E}">
        <p14:creationId xmlns:p14="http://schemas.microsoft.com/office/powerpoint/2010/main" val="367833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698D0594-4E60-8F4B-8226-C705B94694A4}" type="slidenum">
              <a:rPr lang="en-US" smtClean="0"/>
              <a:pPr/>
              <a:t>17</a:t>
            </a:fld>
            <a:endParaRPr lang="en-US"/>
          </a:p>
        </p:txBody>
      </p:sp>
    </p:spTree>
    <p:extLst>
      <p:ext uri="{BB962C8B-B14F-4D97-AF65-F5344CB8AC3E}">
        <p14:creationId xmlns:p14="http://schemas.microsoft.com/office/powerpoint/2010/main" val="25898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462" name="Slide Number Placeholder 2"/>
          <p:cNvSpPr txBox="1">
            <a:spLocks/>
          </p:cNvSpPr>
          <p:nvPr userDrawn="1"/>
        </p:nvSpPr>
        <p:spPr>
          <a:xfrm>
            <a:off x="457200" y="7893792"/>
            <a:ext cx="54010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119" b="0" i="0" dirty="0">
              <a:latin typeface="Arial Regular" charset="0"/>
            </a:endParaRPr>
          </a:p>
        </p:txBody>
      </p:sp>
      <p:grpSp>
        <p:nvGrpSpPr>
          <p:cNvPr id="3" name="Group 2"/>
          <p:cNvGrpSpPr/>
          <p:nvPr userDrawn="1"/>
        </p:nvGrpSpPr>
        <p:grpSpPr>
          <a:xfrm>
            <a:off x="0" y="-2542"/>
            <a:ext cx="14632940" cy="8232142"/>
            <a:chOff x="0" y="-2542"/>
            <a:chExt cx="14632940" cy="8232142"/>
          </a:xfrm>
        </p:grpSpPr>
        <p:grpSp>
          <p:nvGrpSpPr>
            <p:cNvPr id="464" name="Group 463"/>
            <p:cNvGrpSpPr/>
            <p:nvPr userDrawn="1"/>
          </p:nvGrpSpPr>
          <p:grpSpPr>
            <a:xfrm>
              <a:off x="2540" y="-2542"/>
              <a:ext cx="14630400" cy="8229600"/>
              <a:chOff x="0" y="0"/>
              <a:chExt cx="14630400" cy="8229600"/>
            </a:xfrm>
          </p:grpSpPr>
          <p:cxnSp>
            <p:nvCxnSpPr>
              <p:cNvPr id="465" name="Straight Connector 464"/>
              <p:cNvCxnSpPr/>
              <p:nvPr userDrawn="1"/>
            </p:nvCxnSpPr>
            <p:spPr>
              <a:xfrm>
                <a:off x="457200" y="4572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userDrawn="1"/>
            </p:nvCxnSpPr>
            <p:spPr>
              <a:xfrm flipV="1">
                <a:off x="457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userDrawn="1"/>
            </p:nvCxnSpPr>
            <p:spPr>
              <a:xfrm flipV="1">
                <a:off x="14173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userDrawn="1"/>
            </p:nvCxnSpPr>
            <p:spPr>
              <a:xfrm>
                <a:off x="457200" y="77724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userDrawn="1"/>
            </p:nvCxnSpPr>
            <p:spPr>
              <a:xfrm>
                <a:off x="0" y="41148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userDrawn="1"/>
            </p:nvCxnSpPr>
            <p:spPr>
              <a:xfrm>
                <a:off x="0" y="20574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userDrawn="1"/>
            </p:nvCxnSpPr>
            <p:spPr>
              <a:xfrm>
                <a:off x="0" y="61722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userDrawn="1"/>
            </p:nvCxnSpPr>
            <p:spPr>
              <a:xfrm flipV="1">
                <a:off x="73152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userDrawn="1"/>
            </p:nvCxnSpPr>
            <p:spPr>
              <a:xfrm flipV="1">
                <a:off x="3657600" y="0"/>
                <a:ext cx="0" cy="8229295"/>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userDrawn="1"/>
            </p:nvCxnSpPr>
            <p:spPr>
              <a:xfrm flipV="1">
                <a:off x="109728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p:cNvSpPr/>
            <p:nvPr userDrawn="1"/>
          </p:nvSpPr>
          <p:spPr>
            <a:xfrm>
              <a:off x="7315167" y="920978"/>
              <a:ext cx="65" cy="215444"/>
            </a:xfrm>
            <a:prstGeom prst="rect">
              <a:avLst/>
            </a:prstGeom>
            <a:solidFill>
              <a:schemeClr val="tx1"/>
            </a:solidFill>
          </p:spPr>
          <p:txBody>
            <a:bodyPr wrap="none" lIns="0" tIns="0" rIns="0" bIns="0" rtlCol="0" anchor="ctr">
              <a:spAutoFit/>
            </a:bodyPr>
            <a:lstStyle/>
            <a:p>
              <a:pPr algn="ctr"/>
              <a:endParaRPr lang="en-US" sz="1400" b="0" i="0" dirty="0">
                <a:solidFill>
                  <a:schemeClr val="bg2"/>
                </a:solidFill>
                <a:latin typeface="Arial Regular" charset="0"/>
              </a:endParaRPr>
            </a:p>
          </p:txBody>
        </p:sp>
        <p:cxnSp>
          <p:nvCxnSpPr>
            <p:cNvPr id="8" name="Straight Connector 7"/>
            <p:cNvCxnSpPr/>
            <p:nvPr userDrawn="1"/>
          </p:nvCxnSpPr>
          <p:spPr>
            <a:xfrm flipV="1">
              <a:off x="228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4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64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3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2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0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18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28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146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55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64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73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914400" y="-2"/>
              <a:ext cx="0" cy="82296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137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82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2743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V="1">
              <a:off x="3200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192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201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10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219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237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46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256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265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V="1">
              <a:off x="2834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926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V="1">
              <a:off x="3017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3108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3291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3383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3474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3566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3749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3840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3931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4023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4114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4206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V="1">
              <a:off x="4297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V="1">
              <a:off x="4389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V="1">
              <a:off x="4480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flipV="1">
              <a:off x="4572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flipV="1">
              <a:off x="4663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V="1">
              <a:off x="4754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4846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4937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V="1">
              <a:off x="5029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V="1">
              <a:off x="5120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V="1">
              <a:off x="5212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flipV="1">
              <a:off x="5303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V="1">
              <a:off x="5394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flipV="1">
              <a:off x="5486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V="1">
              <a:off x="5577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flipV="1">
              <a:off x="5669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flipV="1">
              <a:off x="5760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flipV="1">
              <a:off x="5852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flipV="1">
              <a:off x="5943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flipV="1">
              <a:off x="6035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a:xfrm flipV="1">
              <a:off x="6126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a:xfrm flipV="1">
              <a:off x="6217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V="1">
              <a:off x="6309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V="1">
              <a:off x="6400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flipV="1">
              <a:off x="6492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flipV="1">
              <a:off x="6583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V="1">
              <a:off x="6675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V="1">
              <a:off x="6766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flipV="1">
              <a:off x="6858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V="1">
              <a:off x="6949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flipV="1">
              <a:off x="7040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flipV="1">
              <a:off x="7132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flipV="1">
              <a:off x="7223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V="1">
              <a:off x="7406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flipV="1">
              <a:off x="7498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V="1">
              <a:off x="7589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flipV="1">
              <a:off x="7680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flipV="1">
              <a:off x="7772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flipV="1">
              <a:off x="7863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flipV="1">
              <a:off x="7955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flipV="1">
              <a:off x="8046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flipV="1">
              <a:off x="8138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flipV="1">
              <a:off x="8229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flipV="1">
              <a:off x="8321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flipV="1">
              <a:off x="8412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flipV="1">
              <a:off x="8503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flipV="1">
              <a:off x="8595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flipV="1">
              <a:off x="8686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flipV="1">
              <a:off x="8778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flipV="1">
              <a:off x="8869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flipV="1">
              <a:off x="8961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flipV="1">
              <a:off x="9052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flipV="1">
              <a:off x="9144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flipV="1">
              <a:off x="9235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V="1">
              <a:off x="9326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flipV="1">
              <a:off x="9418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V="1">
              <a:off x="9509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a:xfrm flipV="1">
              <a:off x="9601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a:xfrm flipV="1">
              <a:off x="9692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a:xfrm flipV="1">
              <a:off x="9784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a:xfrm flipV="1">
              <a:off x="9875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a:xfrm flipV="1">
              <a:off x="9966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a:xfrm flipV="1">
              <a:off x="10058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a:xfrm flipV="1">
              <a:off x="10149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a:xfrm flipV="1">
              <a:off x="10241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a:xfrm flipV="1">
              <a:off x="10332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a:xfrm flipV="1">
              <a:off x="10424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a:xfrm flipV="1">
              <a:off x="10515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a:xfrm flipV="1">
              <a:off x="10607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a:xfrm flipV="1">
              <a:off x="10698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a:xfrm flipV="1">
              <a:off x="10789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userDrawn="1"/>
          </p:nvCxnSpPr>
          <p:spPr>
            <a:xfrm flipV="1">
              <a:off x="10881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a:xfrm flipV="1">
              <a:off x="11064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userDrawn="1"/>
          </p:nvCxnSpPr>
          <p:spPr>
            <a:xfrm flipV="1">
              <a:off x="11155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userDrawn="1"/>
          </p:nvCxnSpPr>
          <p:spPr>
            <a:xfrm flipV="1">
              <a:off x="11247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a:xfrm flipV="1">
              <a:off x="11338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userDrawn="1"/>
          </p:nvCxnSpPr>
          <p:spPr>
            <a:xfrm flipV="1">
              <a:off x="11430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a:xfrm flipV="1">
              <a:off x="11521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a:xfrm flipV="1">
              <a:off x="11612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a:xfrm flipV="1">
              <a:off x="11704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userDrawn="1"/>
          </p:nvCxnSpPr>
          <p:spPr>
            <a:xfrm flipV="1">
              <a:off x="11795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a:xfrm flipV="1">
              <a:off x="11887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userDrawn="1"/>
          </p:nvCxnSpPr>
          <p:spPr>
            <a:xfrm flipV="1">
              <a:off x="1197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userDrawn="1"/>
          </p:nvCxnSpPr>
          <p:spPr>
            <a:xfrm flipV="1">
              <a:off x="1207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a:xfrm flipV="1">
              <a:off x="1216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a:xfrm flipV="1">
              <a:off x="1225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a:xfrm flipV="1">
              <a:off x="12344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a:xfrm flipV="1">
              <a:off x="1243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userDrawn="1"/>
          </p:nvCxnSpPr>
          <p:spPr>
            <a:xfrm flipV="1">
              <a:off x="1252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userDrawn="1"/>
          </p:nvCxnSpPr>
          <p:spPr>
            <a:xfrm flipV="1">
              <a:off x="1261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userDrawn="1"/>
          </p:nvCxnSpPr>
          <p:spPr>
            <a:xfrm flipV="1">
              <a:off x="1271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a:xfrm flipV="1">
              <a:off x="1280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a:xfrm flipV="1">
              <a:off x="1289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a:xfrm flipV="1">
              <a:off x="1298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a:xfrm flipV="1">
              <a:off x="1307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a:xfrm flipV="1">
              <a:off x="1316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a:xfrm flipV="1">
              <a:off x="1325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userDrawn="1"/>
          </p:nvCxnSpPr>
          <p:spPr>
            <a:xfrm flipV="1">
              <a:off x="1335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userDrawn="1"/>
          </p:nvCxnSpPr>
          <p:spPr>
            <a:xfrm flipV="1">
              <a:off x="1344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a:xfrm flipV="1">
              <a:off x="1353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a:xfrm flipV="1">
              <a:off x="1362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a:xfrm flipV="1">
              <a:off x="1371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a:xfrm flipV="1">
              <a:off x="1380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a:xfrm flipV="1">
              <a:off x="1389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a:xfrm flipV="1">
              <a:off x="1399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a:xfrm flipV="1">
              <a:off x="1408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a:xfrm>
              <a:off x="0" y="914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a:xfrm>
              <a:off x="457200" y="548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userDrawn="1"/>
          </p:nvCxnSpPr>
          <p:spPr>
            <a:xfrm>
              <a:off x="457200" y="640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a:xfrm>
              <a:off x="457200" y="731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userDrawn="1"/>
          </p:nvCxnSpPr>
          <p:spPr>
            <a:xfrm>
              <a:off x="457200" y="822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a:xfrm>
              <a:off x="0" y="1371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userDrawn="1"/>
          </p:nvCxnSpPr>
          <p:spPr>
            <a:xfrm>
              <a:off x="457200" y="1005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a:xfrm>
              <a:off x="457200" y="1097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userDrawn="1"/>
          </p:nvCxnSpPr>
          <p:spPr>
            <a:xfrm>
              <a:off x="457200" y="1188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userDrawn="1"/>
          </p:nvCxnSpPr>
          <p:spPr>
            <a:xfrm>
              <a:off x="457200" y="1280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userDrawn="1"/>
          </p:nvCxnSpPr>
          <p:spPr>
            <a:xfrm>
              <a:off x="0" y="1828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a:xfrm>
              <a:off x="457200" y="1463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userDrawn="1"/>
          </p:nvCxnSpPr>
          <p:spPr>
            <a:xfrm>
              <a:off x="457200" y="1554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a:xfrm>
              <a:off x="457200" y="1645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userDrawn="1"/>
          </p:nvCxnSpPr>
          <p:spPr>
            <a:xfrm>
              <a:off x="457200" y="1737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a:xfrm>
              <a:off x="0" y="2286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userDrawn="1"/>
          </p:nvCxnSpPr>
          <p:spPr>
            <a:xfrm>
              <a:off x="457200" y="1920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a:xfrm>
              <a:off x="457200" y="2011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a:xfrm>
              <a:off x="457200" y="2103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a:xfrm>
              <a:off x="457200" y="2194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a:xfrm>
              <a:off x="0" y="2743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userDrawn="1"/>
          </p:nvCxnSpPr>
          <p:spPr>
            <a:xfrm>
              <a:off x="457200" y="2377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userDrawn="1"/>
          </p:nvCxnSpPr>
          <p:spPr>
            <a:xfrm>
              <a:off x="457200" y="2468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userDrawn="1"/>
          </p:nvCxnSpPr>
          <p:spPr>
            <a:xfrm>
              <a:off x="457200" y="2560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userDrawn="1"/>
          </p:nvCxnSpPr>
          <p:spPr>
            <a:xfrm>
              <a:off x="457200" y="2651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userDrawn="1"/>
          </p:nvCxnSpPr>
          <p:spPr>
            <a:xfrm>
              <a:off x="0" y="3200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userDrawn="1"/>
          </p:nvCxnSpPr>
          <p:spPr>
            <a:xfrm>
              <a:off x="457200" y="2834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a:xfrm>
              <a:off x="457200" y="2926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userDrawn="1"/>
          </p:nvCxnSpPr>
          <p:spPr>
            <a:xfrm>
              <a:off x="457200" y="3017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userDrawn="1"/>
          </p:nvCxnSpPr>
          <p:spPr>
            <a:xfrm>
              <a:off x="457200" y="3108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userDrawn="1"/>
          </p:nvCxnSpPr>
          <p:spPr>
            <a:xfrm>
              <a:off x="0" y="3657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userDrawn="1"/>
          </p:nvCxnSpPr>
          <p:spPr>
            <a:xfrm>
              <a:off x="457200" y="3291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a:xfrm>
              <a:off x="457200" y="3383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userDrawn="1"/>
          </p:nvCxnSpPr>
          <p:spPr>
            <a:xfrm>
              <a:off x="457200" y="3474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a:xfrm>
              <a:off x="457200" y="3566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userDrawn="1"/>
          </p:nvCxnSpPr>
          <p:spPr>
            <a:xfrm>
              <a:off x="457200" y="3749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userDrawn="1"/>
          </p:nvCxnSpPr>
          <p:spPr>
            <a:xfrm>
              <a:off x="457200" y="3840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userDrawn="1"/>
          </p:nvCxnSpPr>
          <p:spPr>
            <a:xfrm>
              <a:off x="457200" y="3931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userDrawn="1"/>
          </p:nvCxnSpPr>
          <p:spPr>
            <a:xfrm>
              <a:off x="457200" y="4023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userDrawn="1"/>
          </p:nvCxnSpPr>
          <p:spPr>
            <a:xfrm>
              <a:off x="0" y="4572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userDrawn="1"/>
          </p:nvCxnSpPr>
          <p:spPr>
            <a:xfrm>
              <a:off x="457200" y="4206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a:xfrm>
              <a:off x="457200" y="4297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userDrawn="1"/>
          </p:nvCxnSpPr>
          <p:spPr>
            <a:xfrm>
              <a:off x="457200" y="4389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userDrawn="1"/>
          </p:nvCxnSpPr>
          <p:spPr>
            <a:xfrm>
              <a:off x="457200" y="4480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userDrawn="1"/>
          </p:nvCxnSpPr>
          <p:spPr>
            <a:xfrm>
              <a:off x="0" y="5029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userDrawn="1"/>
          </p:nvCxnSpPr>
          <p:spPr>
            <a:xfrm>
              <a:off x="457200" y="4663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userDrawn="1"/>
          </p:nvCxnSpPr>
          <p:spPr>
            <a:xfrm>
              <a:off x="457200" y="4754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userDrawn="1"/>
          </p:nvCxnSpPr>
          <p:spPr>
            <a:xfrm>
              <a:off x="457200" y="4846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userDrawn="1"/>
          </p:nvCxnSpPr>
          <p:spPr>
            <a:xfrm>
              <a:off x="457200" y="4937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userDrawn="1"/>
          </p:nvCxnSpPr>
          <p:spPr>
            <a:xfrm>
              <a:off x="0" y="5486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userDrawn="1"/>
          </p:nvCxnSpPr>
          <p:spPr>
            <a:xfrm>
              <a:off x="457200" y="5120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userDrawn="1"/>
          </p:nvCxnSpPr>
          <p:spPr>
            <a:xfrm>
              <a:off x="457200" y="5212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userDrawn="1"/>
          </p:nvCxnSpPr>
          <p:spPr>
            <a:xfrm>
              <a:off x="457200" y="5303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userDrawn="1"/>
          </p:nvCxnSpPr>
          <p:spPr>
            <a:xfrm>
              <a:off x="457200" y="5394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userDrawn="1"/>
          </p:nvCxnSpPr>
          <p:spPr>
            <a:xfrm>
              <a:off x="0" y="5943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userDrawn="1"/>
          </p:nvCxnSpPr>
          <p:spPr>
            <a:xfrm>
              <a:off x="457200" y="5577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userDrawn="1"/>
          </p:nvCxnSpPr>
          <p:spPr>
            <a:xfrm>
              <a:off x="457200" y="5669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userDrawn="1"/>
          </p:nvCxnSpPr>
          <p:spPr>
            <a:xfrm>
              <a:off x="457200" y="5760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userDrawn="1"/>
          </p:nvCxnSpPr>
          <p:spPr>
            <a:xfrm>
              <a:off x="457200" y="5852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userDrawn="1"/>
          </p:nvCxnSpPr>
          <p:spPr>
            <a:xfrm>
              <a:off x="0" y="6400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userDrawn="1"/>
          </p:nvCxnSpPr>
          <p:spPr>
            <a:xfrm>
              <a:off x="457200" y="6035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userDrawn="1"/>
          </p:nvCxnSpPr>
          <p:spPr>
            <a:xfrm>
              <a:off x="457200" y="6126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userDrawn="1"/>
          </p:nvCxnSpPr>
          <p:spPr>
            <a:xfrm>
              <a:off x="457200" y="6217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userDrawn="1"/>
          </p:nvCxnSpPr>
          <p:spPr>
            <a:xfrm>
              <a:off x="457200" y="6309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userDrawn="1"/>
          </p:nvCxnSpPr>
          <p:spPr>
            <a:xfrm>
              <a:off x="0" y="6858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userDrawn="1"/>
          </p:nvCxnSpPr>
          <p:spPr>
            <a:xfrm>
              <a:off x="457200" y="6492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userDrawn="1"/>
          </p:nvCxnSpPr>
          <p:spPr>
            <a:xfrm>
              <a:off x="457200" y="6583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userDrawn="1"/>
          </p:nvCxnSpPr>
          <p:spPr>
            <a:xfrm>
              <a:off x="457200" y="6675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userDrawn="1"/>
          </p:nvCxnSpPr>
          <p:spPr>
            <a:xfrm>
              <a:off x="457200" y="6766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userDrawn="1"/>
          </p:nvCxnSpPr>
          <p:spPr>
            <a:xfrm>
              <a:off x="0" y="7315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userDrawn="1"/>
          </p:nvCxnSpPr>
          <p:spPr>
            <a:xfrm>
              <a:off x="457200" y="6949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userDrawn="1"/>
          </p:nvCxnSpPr>
          <p:spPr>
            <a:xfrm>
              <a:off x="457200" y="7040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userDrawn="1"/>
          </p:nvCxnSpPr>
          <p:spPr>
            <a:xfrm>
              <a:off x="457200" y="7132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userDrawn="1"/>
          </p:nvCxnSpPr>
          <p:spPr>
            <a:xfrm>
              <a:off x="457200" y="7223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userDrawn="1"/>
          </p:nvCxnSpPr>
          <p:spPr>
            <a:xfrm>
              <a:off x="457200" y="7406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userDrawn="1"/>
          </p:nvCxnSpPr>
          <p:spPr>
            <a:xfrm>
              <a:off x="457200" y="7498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userDrawn="1"/>
          </p:nvCxnSpPr>
          <p:spPr>
            <a:xfrm>
              <a:off x="457200" y="7589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userDrawn="1"/>
          </p:nvCxnSpPr>
          <p:spPr>
            <a:xfrm>
              <a:off x="457200" y="7680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userDrawn="1"/>
          </p:nvCxnSpPr>
          <p:spPr>
            <a:xfrm flipV="1">
              <a:off x="50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userDrawn="1"/>
          </p:nvCxnSpPr>
          <p:spPr>
            <a:xfrm flipV="1">
              <a:off x="59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userDrawn="1"/>
          </p:nvCxnSpPr>
          <p:spPr>
            <a:xfrm flipV="1">
              <a:off x="68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userDrawn="1"/>
          </p:nvCxnSpPr>
          <p:spPr>
            <a:xfrm flipV="1">
              <a:off x="77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userDrawn="1"/>
          </p:nvCxnSpPr>
          <p:spPr>
            <a:xfrm flipV="1">
              <a:off x="86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userDrawn="1"/>
          </p:nvCxnSpPr>
          <p:spPr>
            <a:xfrm flipV="1">
              <a:off x="96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userDrawn="1"/>
          </p:nvCxnSpPr>
          <p:spPr>
            <a:xfrm flipV="1">
              <a:off x="105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userDrawn="1"/>
          </p:nvCxnSpPr>
          <p:spPr>
            <a:xfrm flipV="1">
              <a:off x="114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userDrawn="1"/>
          </p:nvCxnSpPr>
          <p:spPr>
            <a:xfrm flipV="1">
              <a:off x="123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userDrawn="1"/>
          </p:nvCxnSpPr>
          <p:spPr>
            <a:xfrm flipV="1">
              <a:off x="132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userDrawn="1"/>
          </p:nvCxnSpPr>
          <p:spPr>
            <a:xfrm flipV="1">
              <a:off x="141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userDrawn="1"/>
          </p:nvCxnSpPr>
          <p:spPr>
            <a:xfrm flipV="1">
              <a:off x="150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userDrawn="1"/>
          </p:nvCxnSpPr>
          <p:spPr>
            <a:xfrm flipV="1">
              <a:off x="160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userDrawn="1"/>
          </p:nvCxnSpPr>
          <p:spPr>
            <a:xfrm flipV="1">
              <a:off x="169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userDrawn="1"/>
          </p:nvCxnSpPr>
          <p:spPr>
            <a:xfrm flipV="1">
              <a:off x="178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userDrawn="1"/>
          </p:nvCxnSpPr>
          <p:spPr>
            <a:xfrm flipV="1">
              <a:off x="187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userDrawn="1"/>
          </p:nvCxnSpPr>
          <p:spPr>
            <a:xfrm flipV="1">
              <a:off x="196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userDrawn="1"/>
          </p:nvCxnSpPr>
          <p:spPr>
            <a:xfrm flipV="1">
              <a:off x="205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userDrawn="1"/>
          </p:nvCxnSpPr>
          <p:spPr>
            <a:xfrm flipV="1">
              <a:off x="214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userDrawn="1"/>
          </p:nvCxnSpPr>
          <p:spPr>
            <a:xfrm flipV="1">
              <a:off x="224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userDrawn="1"/>
          </p:nvCxnSpPr>
          <p:spPr>
            <a:xfrm flipV="1">
              <a:off x="2331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userDrawn="1"/>
          </p:nvCxnSpPr>
          <p:spPr>
            <a:xfrm flipV="1">
              <a:off x="2423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userDrawn="1"/>
          </p:nvCxnSpPr>
          <p:spPr>
            <a:xfrm flipV="1">
              <a:off x="2514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userDrawn="1"/>
          </p:nvCxnSpPr>
          <p:spPr>
            <a:xfrm flipV="1">
              <a:off x="2606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userDrawn="1"/>
          </p:nvCxnSpPr>
          <p:spPr>
            <a:xfrm flipV="1">
              <a:off x="2697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userDrawn="1"/>
          </p:nvCxnSpPr>
          <p:spPr>
            <a:xfrm flipV="1">
              <a:off x="2788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userDrawn="1"/>
          </p:nvCxnSpPr>
          <p:spPr>
            <a:xfrm flipV="1">
              <a:off x="2880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userDrawn="1"/>
          </p:nvCxnSpPr>
          <p:spPr>
            <a:xfrm flipV="1">
              <a:off x="2971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userDrawn="1"/>
          </p:nvCxnSpPr>
          <p:spPr>
            <a:xfrm flipV="1">
              <a:off x="3063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userDrawn="1"/>
          </p:nvCxnSpPr>
          <p:spPr>
            <a:xfrm flipV="1">
              <a:off x="3154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userDrawn="1"/>
          </p:nvCxnSpPr>
          <p:spPr>
            <a:xfrm flipV="1">
              <a:off x="3246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userDrawn="1"/>
          </p:nvCxnSpPr>
          <p:spPr>
            <a:xfrm flipV="1">
              <a:off x="3337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userDrawn="1"/>
          </p:nvCxnSpPr>
          <p:spPr>
            <a:xfrm flipV="1">
              <a:off x="3429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userDrawn="1"/>
          </p:nvCxnSpPr>
          <p:spPr>
            <a:xfrm flipV="1">
              <a:off x="3520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userDrawn="1"/>
          </p:nvCxnSpPr>
          <p:spPr>
            <a:xfrm flipV="1">
              <a:off x="3611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userDrawn="1"/>
          </p:nvCxnSpPr>
          <p:spPr>
            <a:xfrm flipV="1">
              <a:off x="3703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userDrawn="1"/>
          </p:nvCxnSpPr>
          <p:spPr>
            <a:xfrm flipV="1">
              <a:off x="3794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userDrawn="1"/>
          </p:nvCxnSpPr>
          <p:spPr>
            <a:xfrm flipV="1">
              <a:off x="3886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userDrawn="1"/>
          </p:nvCxnSpPr>
          <p:spPr>
            <a:xfrm flipV="1">
              <a:off x="3977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userDrawn="1"/>
          </p:nvCxnSpPr>
          <p:spPr>
            <a:xfrm flipV="1">
              <a:off x="4069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userDrawn="1"/>
          </p:nvCxnSpPr>
          <p:spPr>
            <a:xfrm flipV="1">
              <a:off x="4160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userDrawn="1"/>
          </p:nvCxnSpPr>
          <p:spPr>
            <a:xfrm flipV="1">
              <a:off x="4251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userDrawn="1"/>
          </p:nvCxnSpPr>
          <p:spPr>
            <a:xfrm flipV="1">
              <a:off x="4343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userDrawn="1"/>
          </p:nvCxnSpPr>
          <p:spPr>
            <a:xfrm flipV="1">
              <a:off x="4434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userDrawn="1"/>
          </p:nvCxnSpPr>
          <p:spPr>
            <a:xfrm flipV="1">
              <a:off x="4526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userDrawn="1"/>
          </p:nvCxnSpPr>
          <p:spPr>
            <a:xfrm flipV="1">
              <a:off x="4617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userDrawn="1"/>
          </p:nvCxnSpPr>
          <p:spPr>
            <a:xfrm flipV="1">
              <a:off x="4709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userDrawn="1"/>
          </p:nvCxnSpPr>
          <p:spPr>
            <a:xfrm flipV="1">
              <a:off x="4800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userDrawn="1"/>
          </p:nvCxnSpPr>
          <p:spPr>
            <a:xfrm flipV="1">
              <a:off x="4892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userDrawn="1"/>
          </p:nvCxnSpPr>
          <p:spPr>
            <a:xfrm flipV="1">
              <a:off x="4983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userDrawn="1"/>
          </p:nvCxnSpPr>
          <p:spPr>
            <a:xfrm flipV="1">
              <a:off x="5074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userDrawn="1"/>
          </p:nvCxnSpPr>
          <p:spPr>
            <a:xfrm flipV="1">
              <a:off x="5166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userDrawn="1"/>
          </p:nvCxnSpPr>
          <p:spPr>
            <a:xfrm flipV="1">
              <a:off x="5257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userDrawn="1"/>
          </p:nvCxnSpPr>
          <p:spPr>
            <a:xfrm flipV="1">
              <a:off x="5349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userDrawn="1"/>
          </p:nvCxnSpPr>
          <p:spPr>
            <a:xfrm flipV="1">
              <a:off x="5440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userDrawn="1"/>
          </p:nvCxnSpPr>
          <p:spPr>
            <a:xfrm flipV="1">
              <a:off x="5532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userDrawn="1"/>
          </p:nvCxnSpPr>
          <p:spPr>
            <a:xfrm flipV="1">
              <a:off x="5623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userDrawn="1"/>
          </p:nvCxnSpPr>
          <p:spPr>
            <a:xfrm flipV="1">
              <a:off x="5715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userDrawn="1"/>
          </p:nvCxnSpPr>
          <p:spPr>
            <a:xfrm flipV="1">
              <a:off x="5806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userDrawn="1"/>
          </p:nvCxnSpPr>
          <p:spPr>
            <a:xfrm flipV="1">
              <a:off x="5897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userDrawn="1"/>
          </p:nvCxnSpPr>
          <p:spPr>
            <a:xfrm flipV="1">
              <a:off x="5989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userDrawn="1"/>
          </p:nvCxnSpPr>
          <p:spPr>
            <a:xfrm flipV="1">
              <a:off x="6080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userDrawn="1"/>
          </p:nvCxnSpPr>
          <p:spPr>
            <a:xfrm flipV="1">
              <a:off x="6172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userDrawn="1"/>
          </p:nvCxnSpPr>
          <p:spPr>
            <a:xfrm flipV="1">
              <a:off x="6263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userDrawn="1"/>
          </p:nvCxnSpPr>
          <p:spPr>
            <a:xfrm flipV="1">
              <a:off x="6355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userDrawn="1"/>
          </p:nvCxnSpPr>
          <p:spPr>
            <a:xfrm flipV="1">
              <a:off x="6446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userDrawn="1"/>
          </p:nvCxnSpPr>
          <p:spPr>
            <a:xfrm flipV="1">
              <a:off x="6537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userDrawn="1"/>
          </p:nvCxnSpPr>
          <p:spPr>
            <a:xfrm flipV="1">
              <a:off x="6629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userDrawn="1"/>
          </p:nvCxnSpPr>
          <p:spPr>
            <a:xfrm flipV="1">
              <a:off x="6720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userDrawn="1"/>
          </p:nvCxnSpPr>
          <p:spPr>
            <a:xfrm flipV="1">
              <a:off x="6812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userDrawn="1"/>
          </p:nvCxnSpPr>
          <p:spPr>
            <a:xfrm flipV="1">
              <a:off x="6903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userDrawn="1"/>
          </p:nvCxnSpPr>
          <p:spPr>
            <a:xfrm flipV="1">
              <a:off x="6995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userDrawn="1"/>
          </p:nvCxnSpPr>
          <p:spPr>
            <a:xfrm flipV="1">
              <a:off x="7086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userDrawn="1"/>
          </p:nvCxnSpPr>
          <p:spPr>
            <a:xfrm flipV="1">
              <a:off x="7178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userDrawn="1"/>
          </p:nvCxnSpPr>
          <p:spPr>
            <a:xfrm flipV="1">
              <a:off x="7269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userDrawn="1"/>
          </p:nvCxnSpPr>
          <p:spPr>
            <a:xfrm flipV="1">
              <a:off x="7360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userDrawn="1"/>
          </p:nvCxnSpPr>
          <p:spPr>
            <a:xfrm flipV="1">
              <a:off x="7452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userDrawn="1"/>
          </p:nvCxnSpPr>
          <p:spPr>
            <a:xfrm flipV="1">
              <a:off x="7543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userDrawn="1"/>
          </p:nvCxnSpPr>
          <p:spPr>
            <a:xfrm flipV="1">
              <a:off x="7635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userDrawn="1"/>
          </p:nvCxnSpPr>
          <p:spPr>
            <a:xfrm flipV="1">
              <a:off x="7726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userDrawn="1"/>
          </p:nvCxnSpPr>
          <p:spPr>
            <a:xfrm flipV="1">
              <a:off x="7818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userDrawn="1"/>
          </p:nvCxnSpPr>
          <p:spPr>
            <a:xfrm flipV="1">
              <a:off x="7909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userDrawn="1"/>
          </p:nvCxnSpPr>
          <p:spPr>
            <a:xfrm flipV="1">
              <a:off x="8001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userDrawn="1"/>
          </p:nvCxnSpPr>
          <p:spPr>
            <a:xfrm flipV="1">
              <a:off x="8092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userDrawn="1"/>
          </p:nvCxnSpPr>
          <p:spPr>
            <a:xfrm flipV="1">
              <a:off x="8183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userDrawn="1"/>
          </p:nvCxnSpPr>
          <p:spPr>
            <a:xfrm flipV="1">
              <a:off x="8275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userDrawn="1"/>
          </p:nvCxnSpPr>
          <p:spPr>
            <a:xfrm flipV="1">
              <a:off x="8366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userDrawn="1"/>
          </p:nvCxnSpPr>
          <p:spPr>
            <a:xfrm flipV="1">
              <a:off x="8458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userDrawn="1"/>
          </p:nvCxnSpPr>
          <p:spPr>
            <a:xfrm flipV="1">
              <a:off x="8549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userDrawn="1"/>
          </p:nvCxnSpPr>
          <p:spPr>
            <a:xfrm flipV="1">
              <a:off x="8641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userDrawn="1"/>
          </p:nvCxnSpPr>
          <p:spPr>
            <a:xfrm flipV="1">
              <a:off x="8732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userDrawn="1"/>
          </p:nvCxnSpPr>
          <p:spPr>
            <a:xfrm flipV="1">
              <a:off x="8823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userDrawn="1"/>
          </p:nvCxnSpPr>
          <p:spPr>
            <a:xfrm flipV="1">
              <a:off x="8915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userDrawn="1"/>
          </p:nvCxnSpPr>
          <p:spPr>
            <a:xfrm flipV="1">
              <a:off x="9006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userDrawn="1"/>
          </p:nvCxnSpPr>
          <p:spPr>
            <a:xfrm flipV="1">
              <a:off x="9098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userDrawn="1"/>
          </p:nvCxnSpPr>
          <p:spPr>
            <a:xfrm flipV="1">
              <a:off x="9189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userDrawn="1"/>
          </p:nvCxnSpPr>
          <p:spPr>
            <a:xfrm flipV="1">
              <a:off x="9281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userDrawn="1"/>
          </p:nvCxnSpPr>
          <p:spPr>
            <a:xfrm flipV="1">
              <a:off x="9372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userDrawn="1"/>
          </p:nvCxnSpPr>
          <p:spPr>
            <a:xfrm flipV="1">
              <a:off x="9464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userDrawn="1"/>
          </p:nvCxnSpPr>
          <p:spPr>
            <a:xfrm flipV="1">
              <a:off x="9555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userDrawn="1"/>
          </p:nvCxnSpPr>
          <p:spPr>
            <a:xfrm flipV="1">
              <a:off x="9646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userDrawn="1"/>
          </p:nvCxnSpPr>
          <p:spPr>
            <a:xfrm flipV="1">
              <a:off x="9738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flipV="1">
              <a:off x="9829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userDrawn="1"/>
          </p:nvCxnSpPr>
          <p:spPr>
            <a:xfrm flipV="1">
              <a:off x="9921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userDrawn="1"/>
          </p:nvCxnSpPr>
          <p:spPr>
            <a:xfrm flipV="1">
              <a:off x="10012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userDrawn="1"/>
          </p:nvCxnSpPr>
          <p:spPr>
            <a:xfrm flipV="1">
              <a:off x="10104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userDrawn="1"/>
          </p:nvCxnSpPr>
          <p:spPr>
            <a:xfrm flipV="1">
              <a:off x="10195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userDrawn="1"/>
          </p:nvCxnSpPr>
          <p:spPr>
            <a:xfrm flipV="1">
              <a:off x="10287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flipV="1">
              <a:off x="10378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userDrawn="1"/>
          </p:nvCxnSpPr>
          <p:spPr>
            <a:xfrm flipV="1">
              <a:off x="10469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userDrawn="1"/>
          </p:nvCxnSpPr>
          <p:spPr>
            <a:xfrm flipV="1">
              <a:off x="10561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userDrawn="1"/>
          </p:nvCxnSpPr>
          <p:spPr>
            <a:xfrm flipV="1">
              <a:off x="10652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V="1">
              <a:off x="10744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flipV="1">
              <a:off x="10835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userDrawn="1"/>
          </p:nvCxnSpPr>
          <p:spPr>
            <a:xfrm flipV="1">
              <a:off x="10927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userDrawn="1"/>
          </p:nvCxnSpPr>
          <p:spPr>
            <a:xfrm flipV="1">
              <a:off x="11018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userDrawn="1"/>
          </p:nvCxnSpPr>
          <p:spPr>
            <a:xfrm flipV="1">
              <a:off x="11109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userDrawn="1"/>
          </p:nvCxnSpPr>
          <p:spPr>
            <a:xfrm flipV="1">
              <a:off x="11201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userDrawn="1"/>
          </p:nvCxnSpPr>
          <p:spPr>
            <a:xfrm flipV="1">
              <a:off x="11292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userDrawn="1"/>
          </p:nvCxnSpPr>
          <p:spPr>
            <a:xfrm flipV="1">
              <a:off x="11384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userDrawn="1"/>
          </p:nvCxnSpPr>
          <p:spPr>
            <a:xfrm flipV="1">
              <a:off x="11475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11567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userDrawn="1"/>
          </p:nvCxnSpPr>
          <p:spPr>
            <a:xfrm flipV="1">
              <a:off x="11658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flipV="1">
              <a:off x="11750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userDrawn="1"/>
          </p:nvCxnSpPr>
          <p:spPr>
            <a:xfrm flipV="1">
              <a:off x="11841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userDrawn="1"/>
          </p:nvCxnSpPr>
          <p:spPr>
            <a:xfrm flipV="1">
              <a:off x="1193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userDrawn="1"/>
          </p:nvCxnSpPr>
          <p:spPr>
            <a:xfrm flipV="1">
              <a:off x="1202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1211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userDrawn="1"/>
          </p:nvCxnSpPr>
          <p:spPr>
            <a:xfrm flipV="1">
              <a:off x="1220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userDrawn="1"/>
          </p:nvCxnSpPr>
          <p:spPr>
            <a:xfrm flipV="1">
              <a:off x="1229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userDrawn="1"/>
          </p:nvCxnSpPr>
          <p:spPr>
            <a:xfrm flipV="1">
              <a:off x="1239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userDrawn="1"/>
          </p:nvCxnSpPr>
          <p:spPr>
            <a:xfrm flipV="1">
              <a:off x="1248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userDrawn="1"/>
          </p:nvCxnSpPr>
          <p:spPr>
            <a:xfrm flipV="1">
              <a:off x="1257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flipV="1">
              <a:off x="1266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userDrawn="1"/>
          </p:nvCxnSpPr>
          <p:spPr>
            <a:xfrm flipV="1">
              <a:off x="1275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userDrawn="1"/>
          </p:nvCxnSpPr>
          <p:spPr>
            <a:xfrm flipV="1">
              <a:off x="1284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userDrawn="1"/>
          </p:nvCxnSpPr>
          <p:spPr>
            <a:xfrm flipV="1">
              <a:off x="1293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userDrawn="1"/>
          </p:nvCxnSpPr>
          <p:spPr>
            <a:xfrm flipV="1">
              <a:off x="1303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flipV="1">
              <a:off x="1312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userDrawn="1"/>
          </p:nvCxnSpPr>
          <p:spPr>
            <a:xfrm flipV="1">
              <a:off x="1321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userDrawn="1"/>
          </p:nvCxnSpPr>
          <p:spPr>
            <a:xfrm flipV="1">
              <a:off x="1330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userDrawn="1"/>
          </p:nvCxnSpPr>
          <p:spPr>
            <a:xfrm flipV="1">
              <a:off x="1339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userDrawn="1"/>
          </p:nvCxnSpPr>
          <p:spPr>
            <a:xfrm flipV="1">
              <a:off x="1348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flipV="1">
              <a:off x="1357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userDrawn="1"/>
          </p:nvCxnSpPr>
          <p:spPr>
            <a:xfrm flipV="1">
              <a:off x="1367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78" name="Group 377"/>
            <p:cNvGrpSpPr/>
            <p:nvPr userDrawn="1"/>
          </p:nvGrpSpPr>
          <p:grpSpPr>
            <a:xfrm>
              <a:off x="13761720" y="457200"/>
              <a:ext cx="365760" cy="7315200"/>
              <a:chOff x="12999720" y="609600"/>
              <a:chExt cx="365760" cy="7315200"/>
            </a:xfrm>
          </p:grpSpPr>
          <p:cxnSp>
            <p:nvCxnSpPr>
              <p:cNvPr id="379" name="Straight Connector 378"/>
              <p:cNvCxnSpPr/>
              <p:nvPr userDrawn="1"/>
            </p:nvCxnSpPr>
            <p:spPr>
              <a:xfrm flipV="1">
                <a:off x="1299972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userDrawn="1"/>
            </p:nvCxnSpPr>
            <p:spPr>
              <a:xfrm flipV="1">
                <a:off x="1309116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userDrawn="1"/>
            </p:nvCxnSpPr>
            <p:spPr>
              <a:xfrm flipV="1">
                <a:off x="1318260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userDrawn="1"/>
            </p:nvCxnSpPr>
            <p:spPr>
              <a:xfrm flipV="1">
                <a:off x="1327404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userDrawn="1"/>
            </p:nvCxnSpPr>
            <p:spPr>
              <a:xfrm flipV="1">
                <a:off x="1336548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384" name="Straight Connector 383"/>
            <p:cNvCxnSpPr/>
            <p:nvPr userDrawn="1"/>
          </p:nvCxnSpPr>
          <p:spPr>
            <a:xfrm>
              <a:off x="457200" y="502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userDrawn="1"/>
          </p:nvCxnSpPr>
          <p:spPr>
            <a:xfrm>
              <a:off x="457200" y="594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userDrawn="1"/>
          </p:nvCxnSpPr>
          <p:spPr>
            <a:xfrm>
              <a:off x="457200" y="685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userDrawn="1"/>
          </p:nvCxnSpPr>
          <p:spPr>
            <a:xfrm>
              <a:off x="457200" y="777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userDrawn="1"/>
          </p:nvCxnSpPr>
          <p:spPr>
            <a:xfrm>
              <a:off x="457200" y="960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userDrawn="1"/>
          </p:nvCxnSpPr>
          <p:spPr>
            <a:xfrm>
              <a:off x="457200" y="1051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userDrawn="1"/>
          </p:nvCxnSpPr>
          <p:spPr>
            <a:xfrm>
              <a:off x="457200" y="1143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userDrawn="1"/>
          </p:nvCxnSpPr>
          <p:spPr>
            <a:xfrm>
              <a:off x="457200" y="1234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userDrawn="1"/>
          </p:nvCxnSpPr>
          <p:spPr>
            <a:xfrm>
              <a:off x="457200" y="868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userDrawn="1"/>
          </p:nvCxnSpPr>
          <p:spPr>
            <a:xfrm>
              <a:off x="457200" y="1325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userDrawn="1"/>
          </p:nvCxnSpPr>
          <p:spPr>
            <a:xfrm>
              <a:off x="457200" y="1417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userDrawn="1"/>
          </p:nvCxnSpPr>
          <p:spPr>
            <a:xfrm>
              <a:off x="457200" y="1508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userDrawn="1"/>
          </p:nvCxnSpPr>
          <p:spPr>
            <a:xfrm>
              <a:off x="457200" y="1600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userDrawn="1"/>
          </p:nvCxnSpPr>
          <p:spPr>
            <a:xfrm>
              <a:off x="457200" y="1691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userDrawn="1"/>
          </p:nvCxnSpPr>
          <p:spPr>
            <a:xfrm>
              <a:off x="457200" y="1874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a:off x="457200" y="1965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userDrawn="1"/>
          </p:nvCxnSpPr>
          <p:spPr>
            <a:xfrm>
              <a:off x="457200" y="2148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a:off x="457200" y="1783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userDrawn="1"/>
          </p:nvCxnSpPr>
          <p:spPr>
            <a:xfrm>
              <a:off x="457200" y="2240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userDrawn="1"/>
          </p:nvCxnSpPr>
          <p:spPr>
            <a:xfrm>
              <a:off x="457200" y="2331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userDrawn="1"/>
          </p:nvCxnSpPr>
          <p:spPr>
            <a:xfrm>
              <a:off x="457200" y="2423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userDrawn="1"/>
          </p:nvCxnSpPr>
          <p:spPr>
            <a:xfrm>
              <a:off x="457200" y="2514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a:off x="457200" y="2606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userDrawn="1"/>
          </p:nvCxnSpPr>
          <p:spPr>
            <a:xfrm>
              <a:off x="457200" y="2788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a:off x="457200" y="2880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userDrawn="1"/>
          </p:nvCxnSpPr>
          <p:spPr>
            <a:xfrm>
              <a:off x="457200" y="2971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userDrawn="1"/>
          </p:nvCxnSpPr>
          <p:spPr>
            <a:xfrm>
              <a:off x="457200" y="3063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userDrawn="1"/>
          </p:nvCxnSpPr>
          <p:spPr>
            <a:xfrm>
              <a:off x="457200" y="2697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userDrawn="1"/>
          </p:nvCxnSpPr>
          <p:spPr>
            <a:xfrm>
              <a:off x="457200" y="3154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userDrawn="1"/>
          </p:nvCxnSpPr>
          <p:spPr>
            <a:xfrm>
              <a:off x="457200" y="3246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userDrawn="1"/>
          </p:nvCxnSpPr>
          <p:spPr>
            <a:xfrm>
              <a:off x="457200" y="3337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userDrawn="1"/>
          </p:nvCxnSpPr>
          <p:spPr>
            <a:xfrm>
              <a:off x="457200" y="3429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userDrawn="1"/>
          </p:nvCxnSpPr>
          <p:spPr>
            <a:xfrm>
              <a:off x="457200" y="3520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userDrawn="1"/>
          </p:nvCxnSpPr>
          <p:spPr>
            <a:xfrm>
              <a:off x="457200" y="3703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userDrawn="1"/>
          </p:nvCxnSpPr>
          <p:spPr>
            <a:xfrm>
              <a:off x="457200" y="3794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userDrawn="1"/>
          </p:nvCxnSpPr>
          <p:spPr>
            <a:xfrm>
              <a:off x="457200" y="3886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userDrawn="1"/>
          </p:nvCxnSpPr>
          <p:spPr>
            <a:xfrm>
              <a:off x="457200" y="3977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userDrawn="1"/>
          </p:nvCxnSpPr>
          <p:spPr>
            <a:xfrm>
              <a:off x="457200" y="3611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userDrawn="1"/>
          </p:nvCxnSpPr>
          <p:spPr>
            <a:xfrm>
              <a:off x="457200" y="4069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userDrawn="1"/>
          </p:nvCxnSpPr>
          <p:spPr>
            <a:xfrm>
              <a:off x="457200" y="4160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userDrawn="1"/>
          </p:nvCxnSpPr>
          <p:spPr>
            <a:xfrm>
              <a:off x="457200" y="4251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userDrawn="1"/>
          </p:nvCxnSpPr>
          <p:spPr>
            <a:xfrm>
              <a:off x="457200" y="4343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userDrawn="1"/>
          </p:nvCxnSpPr>
          <p:spPr>
            <a:xfrm>
              <a:off x="457200" y="4434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userDrawn="1"/>
          </p:nvCxnSpPr>
          <p:spPr>
            <a:xfrm>
              <a:off x="457200" y="4617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userDrawn="1"/>
          </p:nvCxnSpPr>
          <p:spPr>
            <a:xfrm>
              <a:off x="457200" y="4709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userDrawn="1"/>
          </p:nvCxnSpPr>
          <p:spPr>
            <a:xfrm>
              <a:off x="457200" y="4800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userDrawn="1"/>
          </p:nvCxnSpPr>
          <p:spPr>
            <a:xfrm>
              <a:off x="457200" y="4892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userDrawn="1"/>
          </p:nvCxnSpPr>
          <p:spPr>
            <a:xfrm>
              <a:off x="457200" y="4526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userDrawn="1"/>
          </p:nvCxnSpPr>
          <p:spPr>
            <a:xfrm>
              <a:off x="457200" y="4983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userDrawn="1"/>
          </p:nvCxnSpPr>
          <p:spPr>
            <a:xfrm>
              <a:off x="457200" y="5074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userDrawn="1"/>
          </p:nvCxnSpPr>
          <p:spPr>
            <a:xfrm>
              <a:off x="457200" y="5166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userDrawn="1"/>
          </p:nvCxnSpPr>
          <p:spPr>
            <a:xfrm>
              <a:off x="457200" y="5257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userDrawn="1"/>
          </p:nvCxnSpPr>
          <p:spPr>
            <a:xfrm>
              <a:off x="457200" y="5349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userDrawn="1"/>
          </p:nvCxnSpPr>
          <p:spPr>
            <a:xfrm>
              <a:off x="457200" y="5532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userDrawn="1"/>
          </p:nvCxnSpPr>
          <p:spPr>
            <a:xfrm>
              <a:off x="457200" y="5623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userDrawn="1"/>
          </p:nvCxnSpPr>
          <p:spPr>
            <a:xfrm>
              <a:off x="457200" y="5715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userDrawn="1"/>
          </p:nvCxnSpPr>
          <p:spPr>
            <a:xfrm>
              <a:off x="457200" y="5806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userDrawn="1"/>
          </p:nvCxnSpPr>
          <p:spPr>
            <a:xfrm>
              <a:off x="457200" y="5440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userDrawn="1"/>
          </p:nvCxnSpPr>
          <p:spPr>
            <a:xfrm>
              <a:off x="457200" y="5897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userDrawn="1"/>
          </p:nvCxnSpPr>
          <p:spPr>
            <a:xfrm>
              <a:off x="457200" y="5989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userDrawn="1"/>
          </p:nvCxnSpPr>
          <p:spPr>
            <a:xfrm>
              <a:off x="457200" y="6080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userDrawn="1"/>
          </p:nvCxnSpPr>
          <p:spPr>
            <a:xfrm>
              <a:off x="457200" y="6263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userDrawn="1"/>
          </p:nvCxnSpPr>
          <p:spPr>
            <a:xfrm>
              <a:off x="457200" y="6446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userDrawn="1"/>
          </p:nvCxnSpPr>
          <p:spPr>
            <a:xfrm>
              <a:off x="457200" y="6537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userDrawn="1"/>
          </p:nvCxnSpPr>
          <p:spPr>
            <a:xfrm>
              <a:off x="457200" y="6629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userDrawn="1"/>
          </p:nvCxnSpPr>
          <p:spPr>
            <a:xfrm>
              <a:off x="457200" y="6720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userDrawn="1"/>
          </p:nvCxnSpPr>
          <p:spPr>
            <a:xfrm>
              <a:off x="457200" y="6355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userDrawn="1"/>
          </p:nvCxnSpPr>
          <p:spPr>
            <a:xfrm>
              <a:off x="457200" y="6812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userDrawn="1"/>
          </p:nvCxnSpPr>
          <p:spPr>
            <a:xfrm>
              <a:off x="457200" y="6903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userDrawn="1"/>
          </p:nvCxnSpPr>
          <p:spPr>
            <a:xfrm>
              <a:off x="457200" y="6995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userDrawn="1"/>
          </p:nvCxnSpPr>
          <p:spPr>
            <a:xfrm>
              <a:off x="457200" y="7086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userDrawn="1"/>
          </p:nvCxnSpPr>
          <p:spPr>
            <a:xfrm>
              <a:off x="457200" y="7178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userDrawn="1"/>
          </p:nvCxnSpPr>
          <p:spPr>
            <a:xfrm>
              <a:off x="457200" y="7360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userDrawn="1"/>
          </p:nvCxnSpPr>
          <p:spPr>
            <a:xfrm>
              <a:off x="457200" y="7452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userDrawn="1"/>
          </p:nvCxnSpPr>
          <p:spPr>
            <a:xfrm>
              <a:off x="457200" y="7543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userDrawn="1"/>
          </p:nvCxnSpPr>
          <p:spPr>
            <a:xfrm>
              <a:off x="457200" y="7635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userDrawn="1"/>
          </p:nvCxnSpPr>
          <p:spPr>
            <a:xfrm>
              <a:off x="457200" y="7269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userDrawn="1"/>
          </p:nvCxnSpPr>
          <p:spPr>
            <a:xfrm>
              <a:off x="457200" y="7726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3" name="Rectangle 462"/>
            <p:cNvSpPr/>
            <p:nvPr userDrawn="1"/>
          </p:nvSpPr>
          <p:spPr>
            <a:xfrm>
              <a:off x="0" y="0"/>
              <a:ext cx="14630400" cy="8229600"/>
            </a:xfrm>
            <a:prstGeom prst="rect">
              <a:avLst/>
            </a:prstGeom>
            <a:solidFill>
              <a:schemeClr val="tx1">
                <a:alpha val="40000"/>
              </a:schemeClr>
            </a:solidFill>
          </p:spPr>
          <p:txBody>
            <a:bodyPr wrap="square" lIns="0" tIns="0" rIns="0" bIns="0" rtlCol="0" anchor="ctr">
              <a:spAutoFit/>
            </a:bodyPr>
            <a:lstStyle/>
            <a:p>
              <a:pPr algn="ctr"/>
              <a:endParaRPr lang="en-US" sz="1400" b="0" i="0" dirty="0">
                <a:solidFill>
                  <a:schemeClr val="bg2"/>
                </a:solidFill>
                <a:latin typeface="Arial Regular" charset="0"/>
              </a:endParaRPr>
            </a:p>
          </p:txBody>
        </p:sp>
      </p:gr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032941" y="53122"/>
            <a:ext cx="2131024" cy="8485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32941" y="53123"/>
            <a:ext cx="2131024" cy="848562"/>
          </a:xfrm>
          <a:prstGeom prst="rect">
            <a:avLst/>
          </a:prstGeom>
          <a:ln>
            <a:noFill/>
          </a:ln>
        </p:spPr>
      </p:pic>
      <p:sp>
        <p:nvSpPr>
          <p:cNvPr id="2" name="Title 1"/>
          <p:cNvSpPr>
            <a:spLocks noGrp="1"/>
          </p:cNvSpPr>
          <p:nvPr>
            <p:ph type="title" hasCustomPrompt="1"/>
          </p:nvPr>
        </p:nvSpPr>
        <p:spPr>
          <a:xfrm>
            <a:off x="11338560" y="1831411"/>
            <a:ext cx="2926080" cy="5596128"/>
          </a:xfrm>
        </p:spPr>
        <p:txBody>
          <a:bodyPr vert="horz" lIns="0" tIns="0" rIns="0" bIns="0" rtlCol="0" anchor="t">
            <a:normAutofit/>
          </a:bodyPr>
          <a:lstStyle>
            <a:lvl1pPr>
              <a:defRPr lang="en-US" sz="3600" b="1">
                <a:solidFill>
                  <a:srgbClr val="000000"/>
                </a:solidFill>
              </a:defRPr>
            </a:lvl1pPr>
          </a:lstStyle>
          <a:p>
            <a:pPr lvl="0"/>
            <a:r>
              <a:rPr lang="en-US" dirty="0"/>
              <a:t>Click to add title</a:t>
            </a:r>
          </a:p>
        </p:txBody>
      </p:sp>
      <p:cxnSp>
        <p:nvCxnSpPr>
          <p:cNvPr id="4" name="Straight Connector 3"/>
          <p:cNvCxnSpPr/>
          <p:nvPr userDrawn="1"/>
        </p:nvCxnSpPr>
        <p:spPr>
          <a:xfrm>
            <a:off x="273797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386405"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717587"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65760"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551851"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096583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56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5"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6"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2"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3"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800" b="0" i="0" dirty="0">
              <a:solidFill>
                <a:schemeClr val="tx2">
                  <a:lumMod val="25000"/>
                </a:schemeClr>
              </a:solidFill>
              <a:latin typeface="IBM Plex Sans" charset="0"/>
              <a:ea typeface="IBM Plex Sans" charset="0"/>
              <a:cs typeface="IBM Plex Sans" charset="0"/>
            </a:endParaRPr>
          </a:p>
        </p:txBody>
      </p:sp>
      <p:sp>
        <p:nvSpPr>
          <p:cNvPr id="15" name="Title 1"/>
          <p:cNvSpPr>
            <a:spLocks noGrp="1"/>
          </p:cNvSpPr>
          <p:nvPr>
            <p:ph type="title"/>
          </p:nvPr>
        </p:nvSpPr>
        <p:spPr>
          <a:xfrm>
            <a:off x="457200" y="685800"/>
            <a:ext cx="13716000" cy="1143000"/>
          </a:xfrm>
        </p:spPr>
        <p:txBody>
          <a:bodyPr/>
          <a:lstStyle>
            <a:lvl1pPr>
              <a:defRPr>
                <a:solidFill>
                  <a:schemeClr val="tx2">
                    <a:lumMod val="25000"/>
                  </a:schemeClr>
                </a:solidFill>
              </a:defRPr>
            </a:lvl1pPr>
          </a:lstStyle>
          <a:p>
            <a:r>
              <a:rPr lang="en-US" dirty="0"/>
              <a:t>Contents</a:t>
            </a:r>
          </a:p>
        </p:txBody>
      </p:sp>
      <p:sp>
        <p:nvSpPr>
          <p:cNvPr id="16" name="Content Placeholder 2"/>
          <p:cNvSpPr>
            <a:spLocks noGrp="1"/>
          </p:cNvSpPr>
          <p:nvPr>
            <p:ph idx="4294967295"/>
          </p:nvPr>
        </p:nvSpPr>
        <p:spPr>
          <a:xfrm>
            <a:off x="45720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dirty="0">
                <a:solidFill>
                  <a:schemeClr val="accent2"/>
                </a:solidFill>
              </a:rPr>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dirty="0">
                <a:solidFill>
                  <a:schemeClr val="accent2"/>
                </a:solidFill>
              </a:rPr>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7" name="Content Placeholder 3"/>
          <p:cNvSpPr>
            <a:spLocks noGrp="1"/>
          </p:cNvSpPr>
          <p:nvPr>
            <p:ph idx="4294967295"/>
          </p:nvPr>
        </p:nvSpPr>
        <p:spPr>
          <a:xfrm>
            <a:off x="758952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dirty="0">
                <a:solidFill>
                  <a:schemeClr val="accent2"/>
                </a:solidFill>
              </a:rPr>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800" b="0" i="0" dirty="0">
              <a:solidFill>
                <a:schemeClr val="tx2">
                  <a:lumMod val="25000"/>
                </a:schemeClr>
              </a:solidFill>
              <a:latin typeface="IBM Plex Sans" charset="0"/>
              <a:ea typeface="IBM Plex Sans" charset="0"/>
              <a:cs typeface="IBM Plex Sans" charset="0"/>
            </a:endParaRPr>
          </a:p>
        </p:txBody>
      </p:sp>
      <p:sp>
        <p:nvSpPr>
          <p:cNvPr id="11" name="Picture Placeholder 4"/>
          <p:cNvSpPr>
            <a:spLocks noGrp="1"/>
          </p:cNvSpPr>
          <p:nvPr>
            <p:ph type="pic" sz="quarter" idx="10"/>
          </p:nvPr>
        </p:nvSpPr>
        <p:spPr>
          <a:xfrm>
            <a:off x="7315200" y="0"/>
            <a:ext cx="7315200" cy="8229600"/>
          </a:xfrm>
        </p:spPr>
        <p:txBody>
          <a:bodyPr/>
          <a:lstStyle>
            <a:lvl1pPr>
              <a:defRPr>
                <a:solidFill>
                  <a:schemeClr val="tx1"/>
                </a:solidFill>
                <a:latin typeface="IBM Plex Sans" charset="0"/>
                <a:ea typeface="IBM Plex Sans" charset="0"/>
                <a:cs typeface="IBM Plex Sans" charset="0"/>
              </a:defRPr>
            </a:lvl1pPr>
          </a:lstStyle>
          <a:p>
            <a:endParaRPr lang="en-US"/>
          </a:p>
        </p:txBody>
      </p:sp>
      <p:sp>
        <p:nvSpPr>
          <p:cNvPr id="12" name="Title 1"/>
          <p:cNvSpPr>
            <a:spLocks noGrp="1"/>
          </p:cNvSpPr>
          <p:nvPr>
            <p:ph type="title"/>
          </p:nvPr>
        </p:nvSpPr>
        <p:spPr>
          <a:xfrm>
            <a:off x="457200" y="685800"/>
            <a:ext cx="6629400" cy="5257800"/>
          </a:xfrm>
        </p:spPr>
        <p:txBody>
          <a:bodyPr>
            <a:noAutofit/>
          </a:bodyPr>
          <a:lstStyle>
            <a:lvl1pPr>
              <a:defRPr sz="5400" b="1">
                <a:solidFill>
                  <a:schemeClr val="accent2"/>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extLst>
      <p:ext uri="{BB962C8B-B14F-4D97-AF65-F5344CB8AC3E}">
        <p14:creationId xmlns:p14="http://schemas.microsoft.com/office/powerpoint/2010/main" val="1617636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286804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556619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5"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2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9"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vert="horz" lIns="0" tIns="0" rIns="0" bIns="0" rtlCol="0" anchor="t">
            <a:noAutofit/>
          </a:bodyPr>
          <a:lstStyle>
            <a:lvl1pPr>
              <a:defRPr lang="en-US" sz="1600" dirty="0">
                <a:solidFill>
                  <a:schemeClr val="accent1"/>
                </a:solidFill>
              </a:defRPr>
            </a:lvl1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2-3_Title and Content">
    <p:spTree>
      <p:nvGrpSpPr>
        <p:cNvPr id="1" name=""/>
        <p:cNvGrpSpPr/>
        <p:nvPr/>
      </p:nvGrpSpPr>
      <p:grpSpPr>
        <a:xfrm>
          <a:off x="0" y="0"/>
          <a:ext cx="0" cy="0"/>
          <a:chOff x="0" y="0"/>
          <a:chExt cx="0" cy="0"/>
        </a:xfrm>
      </p:grpSpPr>
      <p:sp>
        <p:nvSpPr>
          <p:cNvPr id="22" name="Rectangle 21"/>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sp>
        <p:nvSpPr>
          <p:cNvPr id="16"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6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6" name="Rectangle 5"/>
          <p:cNvSpPr/>
          <p:nvPr userDrawn="1"/>
        </p:nvSpPr>
        <p:spPr>
          <a:xfrm flipH="1">
            <a:off x="0" y="127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658368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5"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6"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10_Title and Content">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tx1"/>
              </a:solidFill>
              <a:latin typeface="Arial Regular" charset="0"/>
            </a:endParaRPr>
          </a:p>
        </p:txBody>
      </p:sp>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tx1">
                    <a:alpha val="6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tx1">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10_Title and Content">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a:xfrm>
            <a:off x="4114800" y="411480"/>
            <a:ext cx="10058400" cy="5760720"/>
          </a:xfrm>
        </p:spPr>
        <p:txBody>
          <a:bodyPr>
            <a:noAutofit/>
          </a:bodyPr>
          <a:lstStyle>
            <a:lvl1pPr>
              <a:defRPr sz="5400" b="1">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2-10_Title and Conten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8" name="Pictur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12" y="7818143"/>
            <a:ext cx="566118" cy="22860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2-10_Title and Content">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12" y="7818143"/>
            <a:ext cx="566118" cy="22860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685800"/>
            <a:ext cx="1371600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796386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Tree>
    <p:extLst>
      <p:ext uri="{BB962C8B-B14F-4D97-AF65-F5344CB8AC3E}">
        <p14:creationId xmlns:p14="http://schemas.microsoft.com/office/powerpoint/2010/main" val="1651643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 Copyright IBM Corporation 2018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963847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full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4630400" cy="8229600"/>
          </a:xfrm>
        </p:spPr>
        <p:txBody>
          <a:bodyPr/>
          <a:lstStyle/>
          <a:p>
            <a:endParaRPr lang="en-US"/>
          </a:p>
        </p:txBody>
      </p:sp>
      <p:sp>
        <p:nvSpPr>
          <p:cNvPr id="11" name="Title 10"/>
          <p:cNvSpPr>
            <a:spLocks noGrp="1"/>
          </p:cNvSpPr>
          <p:nvPr>
            <p:ph type="title"/>
          </p:nvPr>
        </p:nvSpPr>
        <p:spPr>
          <a:xfrm>
            <a:off x="4114800" y="411480"/>
            <a:ext cx="10058400" cy="3383280"/>
          </a:xfrm>
        </p:spPr>
        <p:txBody>
          <a:bodyPr>
            <a:noAutofit/>
          </a:bodyPr>
          <a:lstStyle>
            <a:lvl1pPr>
              <a:defRPr sz="5400" b="1">
                <a:latin typeface="IBM Plex Sans" panose="020B0503050000000000" pitchFamily="34" charset="0"/>
                <a:ea typeface="IBM Plex Sans" panose="020B0503050000000000" pitchFamily="34" charset="0"/>
                <a:cs typeface="Arial" charset="0"/>
              </a:defRPr>
            </a:lvl1pPr>
          </a:lstStyle>
          <a:p>
            <a:r>
              <a:rPr lang="en-US" dirty="0"/>
              <a:t>Click to edit Master title style</a:t>
            </a:r>
          </a:p>
        </p:txBody>
      </p:sp>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597147" y="7541839"/>
            <a:ext cx="570973" cy="230561"/>
          </a:xfrm>
          <a:prstGeom prst="rect">
            <a:avLst/>
          </a:prstGeom>
        </p:spPr>
      </p:pic>
    </p:spTree>
    <p:extLst>
      <p:ext uri="{BB962C8B-B14F-4D97-AF65-F5344CB8AC3E}">
        <p14:creationId xmlns:p14="http://schemas.microsoft.com/office/powerpoint/2010/main" val="1991152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8342"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1723295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473166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67"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61864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small type_dark">
    <p:spTree>
      <p:nvGrpSpPr>
        <p:cNvPr id="1" name=""/>
        <p:cNvGrpSpPr/>
        <p:nvPr/>
      </p:nvGrpSpPr>
      <p:grpSpPr>
        <a:xfrm>
          <a:off x="0" y="0"/>
          <a:ext cx="0" cy="0"/>
          <a:chOff x="0" y="0"/>
          <a:chExt cx="0" cy="0"/>
        </a:xfrm>
      </p:grpSpPr>
      <p:sp>
        <p:nvSpPr>
          <p:cNvPr id="11"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3-2_Title and Content">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12"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Content Placeholder 2"/>
          <p:cNvSpPr>
            <a:spLocks noGrp="1"/>
          </p:cNvSpPr>
          <p:nvPr>
            <p:ph idx="13"/>
          </p:nvPr>
        </p:nvSpPr>
        <p:spPr>
          <a:xfrm>
            <a:off x="10972800" y="0"/>
            <a:ext cx="3657600" cy="8229600"/>
          </a:xfrm>
        </p:spPr>
        <p:txBody>
          <a:bodyPr lIns="228600" tIns="2057400" rIns="9144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3-10_Title and Content">
    <p:bg>
      <p:bgRef idx="1001">
        <a:schemeClr val="bg2"/>
      </p:bgRef>
    </p:bg>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374763903"/>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_small type_dark">
    <p:spTree>
      <p:nvGrpSpPr>
        <p:cNvPr id="1" name=""/>
        <p:cNvGrpSpPr/>
        <p:nvPr/>
      </p:nvGrpSpPr>
      <p:grpSpPr>
        <a:xfrm>
          <a:off x="0" y="0"/>
          <a:ext cx="0" cy="0"/>
          <a:chOff x="0" y="0"/>
          <a:chExt cx="0" cy="0"/>
        </a:xfrm>
      </p:grpSpPr>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0" name="Content Placeholder 4"/>
          <p:cNvSpPr>
            <a:spLocks noGrp="1"/>
          </p:cNvSpPr>
          <p:nvPr>
            <p:ph sz="quarter" idx="18"/>
          </p:nvPr>
        </p:nvSpPr>
        <p:spPr>
          <a:xfrm>
            <a:off x="0" y="4114800"/>
            <a:ext cx="3657600" cy="4114800"/>
          </a:xfrm>
          <a:prstGeom prst="rect">
            <a:avLst/>
          </a:prstGeom>
          <a:solidFill>
            <a:schemeClr val="bg2"/>
          </a:solidFill>
        </p:spPr>
        <p:txBody>
          <a:bodyPr lIns="4572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txBox="1">
            <a:spLocks/>
          </p:cNvSpPr>
          <p:nvPr userDrawn="1"/>
        </p:nvSpPr>
        <p:spPr>
          <a:xfrm>
            <a:off x="0" y="0"/>
            <a:ext cx="7315200" cy="4114800"/>
          </a:xfrm>
          <a:prstGeom prst="rect">
            <a:avLst/>
          </a:prstGeom>
          <a:solidFill>
            <a:schemeClr val="accent2"/>
          </a:solidFill>
        </p:spPr>
        <p:txBody>
          <a:bodyPr vert="horz" lIns="228600" tIns="201168" rIns="228600" bIns="228600" rtlCol="0" anchor="t" anchorCtr="0">
            <a:noAutofit/>
          </a:bodyPr>
          <a:lstStyle>
            <a:lvl1pPr algn="l" defTabSz="730834" rtl="0" eaLnBrk="1" latinLnBrk="0" hangingPunct="1">
              <a:lnSpc>
                <a:spcPct val="90000"/>
              </a:lnSpc>
              <a:spcBef>
                <a:spcPct val="0"/>
              </a:spcBef>
              <a:buNone/>
              <a:defRPr sz="3836" kern="1200">
                <a:solidFill>
                  <a:schemeClr val="bg2"/>
                </a:solidFill>
                <a:latin typeface="+mj-lt"/>
                <a:ea typeface="Arial" charset="0"/>
                <a:cs typeface="Arial" charset="0"/>
              </a:defRPr>
            </a:lvl1pPr>
          </a:lstStyle>
          <a:p>
            <a:endParaRPr lang="en-US" b="0" i="0" dirty="0">
              <a:latin typeface="Arial Regular" charset="0"/>
            </a:endParaRPr>
          </a:p>
        </p:txBody>
      </p:sp>
      <p:sp>
        <p:nvSpPr>
          <p:cNvPr id="2" name="Title 1"/>
          <p:cNvSpPr>
            <a:spLocks noGrp="1"/>
          </p:cNvSpPr>
          <p:nvPr>
            <p:ph type="title"/>
          </p:nvPr>
        </p:nvSpPr>
        <p:spPr>
          <a:xfrm>
            <a:off x="457200" y="685800"/>
            <a:ext cx="6583680" cy="2743200"/>
          </a:xfrm>
        </p:spPr>
        <p:txBody>
          <a:bodyPr>
            <a:noAutofit/>
          </a:bodyPr>
          <a:lstStyle>
            <a:lvl1pPr>
              <a:spcBef>
                <a:spcPts val="600"/>
              </a:spcBef>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10972800" y="411480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9" name="Content Placeholder 9"/>
          <p:cNvSpPr>
            <a:spLocks noGrp="1"/>
          </p:cNvSpPr>
          <p:nvPr>
            <p:ph sz="quarter" idx="19"/>
          </p:nvPr>
        </p:nvSpPr>
        <p:spPr>
          <a:xfrm>
            <a:off x="3657600" y="411480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21" name="Content Placeholder 7"/>
          <p:cNvSpPr>
            <a:spLocks noGrp="1"/>
          </p:cNvSpPr>
          <p:nvPr>
            <p:ph sz="quarter" idx="20"/>
          </p:nvPr>
        </p:nvSpPr>
        <p:spPr>
          <a:xfrm>
            <a:off x="7315200" y="411480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20" name="Text Placeholder 23"/>
          <p:cNvSpPr>
            <a:spLocks noGrp="1"/>
          </p:cNvSpPr>
          <p:nvPr>
            <p:ph type="body" sz="quarter" idx="21" hasCustomPrompt="1"/>
          </p:nvPr>
        </p:nvSpPr>
        <p:spPr>
          <a:xfrm>
            <a:off x="457200" y="7342632"/>
            <a:ext cx="3017520" cy="457200"/>
          </a:xfrm>
          <a:prstGeom prst="rect">
            <a:avLst/>
          </a:prstGeom>
        </p:spPr>
        <p:txBody>
          <a:bodyPr lIns="0" tIns="0" rIns="0" bIns="0" anchor="b"/>
          <a:lstStyle>
            <a:lvl1pPr>
              <a:defRPr lang="en-US" sz="800" dirty="0" smtClean="0">
                <a:solidFill>
                  <a:schemeClr val="tx1">
                    <a:alpha val="70000"/>
                  </a:schemeClr>
                </a:solidFill>
                <a:latin typeface="IBM Plex Sans" charset="0"/>
                <a:ea typeface="IBM Plex Sans" charset="0"/>
                <a:cs typeface="IBM Plex Sans" charset="0"/>
              </a:defRPr>
            </a:lvl1pPr>
          </a:lstStyle>
          <a:p>
            <a:pPr marL="0" lvl="0">
              <a:tabLst/>
            </a:pPr>
            <a:r>
              <a:rPr lang="en-US" dirty="0"/>
              <a:t>Source: Edit source here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8"/>
            <a:ext cx="6583680" cy="6629400"/>
          </a:xfrm>
        </p:spPr>
        <p:txBody>
          <a:bodyPr>
            <a:noAutofit/>
          </a:bodyPr>
          <a:lstStyle>
            <a:lvl1pPr>
              <a:spcBef>
                <a:spcPts val="600"/>
              </a:spcBef>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solidFill>
            <a:schemeClr val="tx2">
              <a:lumMod val="50000"/>
            </a:schemeClr>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4114800"/>
            <a:ext cx="7315200" cy="4114800"/>
          </a:xfrm>
          <a:prstGeom prst="rect">
            <a:avLst/>
          </a:prstGeom>
          <a:solidFill>
            <a:schemeClr val="accent3"/>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9"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3" name="TextBox 2">
            <a:extLst>
              <a:ext uri="{FF2B5EF4-FFF2-40B4-BE49-F238E27FC236}">
                <a16:creationId xmlns:a16="http://schemas.microsoft.com/office/drawing/2014/main" id="{91D9FACB-641C-7746-827D-6E92ECA61CAA}"/>
              </a:ext>
            </a:extLst>
          </p:cNvPr>
          <p:cNvSpPr txBox="1"/>
          <p:nvPr userDrawn="1"/>
        </p:nvSpPr>
        <p:spPr>
          <a:xfrm>
            <a:off x="2523067" y="8017933"/>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 name="TextBox 3">
            <a:extLst>
              <a:ext uri="{FF2B5EF4-FFF2-40B4-BE49-F238E27FC236}">
                <a16:creationId xmlns:a16="http://schemas.microsoft.com/office/drawing/2014/main" id="{44371970-7ABC-A940-9BA4-4758F3B33182}"/>
              </a:ext>
            </a:extLst>
          </p:cNvPr>
          <p:cNvSpPr txBox="1"/>
          <p:nvPr userDrawn="1"/>
        </p:nvSpPr>
        <p:spPr>
          <a:xfrm>
            <a:off x="2328333" y="8026400"/>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6" name="TextBox 5">
            <a:extLst>
              <a:ext uri="{FF2B5EF4-FFF2-40B4-BE49-F238E27FC236}">
                <a16:creationId xmlns:a16="http://schemas.microsoft.com/office/drawing/2014/main" id="{108DA930-AE07-2644-B2B3-08C043C4A322}"/>
              </a:ext>
            </a:extLst>
          </p:cNvPr>
          <p:cNvSpPr txBox="1"/>
          <p:nvPr userDrawn="1"/>
        </p:nvSpPr>
        <p:spPr>
          <a:xfrm>
            <a:off x="2074333" y="8009467"/>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972"/>
            <a:ext cx="6583680" cy="6629400"/>
          </a:xfrm>
        </p:spPr>
        <p:txBody>
          <a:bodyPr>
            <a:noAutofit/>
          </a:bodyPr>
          <a:lstStyle>
            <a:lvl1pPr>
              <a:spcBef>
                <a:spcPts val="600"/>
              </a:spcBef>
              <a:defRPr>
                <a:solidFill>
                  <a:schemeClr val="tx1"/>
                </a:solidFill>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4087906"/>
            <a:ext cx="3657600" cy="4160520"/>
          </a:xfrm>
          <a:prstGeom prst="rect">
            <a:avLst/>
          </a:prstGeom>
          <a:solidFill>
            <a:schemeClr val="tx1"/>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4087906"/>
            <a:ext cx="3657600" cy="4160520"/>
          </a:xfrm>
          <a:prstGeom prst="rect">
            <a:avLst/>
          </a:prstGeom>
          <a:solidFill>
            <a:schemeClr val="bg2"/>
          </a:solidFill>
          <a:ln>
            <a:noFill/>
          </a:ln>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16880"/>
            <a:ext cx="7315200" cy="4114800"/>
          </a:xfrm>
          <a:prstGeom prst="rect">
            <a:avLst/>
          </a:prstGeom>
          <a:solidFill>
            <a:schemeClr val="accent2"/>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520" y="7772400"/>
            <a:ext cx="1148181" cy="457200"/>
          </a:xfrm>
          <a:prstGeom prst="rect">
            <a:avLst/>
          </a:prstGeom>
        </p:spPr>
      </p:pic>
      <p:sp>
        <p:nvSpPr>
          <p:cNvPr id="26"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tx1">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p:spPr>
        <p:txBody>
          <a:bodyPr vert="horz" lIns="457200" tIns="228600" rIns="228600" bIns="0" rtlCol="0" anchor="t">
            <a:noAutofit/>
          </a:bodyPr>
          <a:lstStyle>
            <a:lvl1pPr>
              <a:defRPr lang="en-US" dirty="0" smtClean="0">
                <a:solidFill>
                  <a:schemeClr val="bg2"/>
                </a:solidFill>
                <a:latin typeface="IBM Plex Sans" charset="0"/>
                <a:ea typeface="IBM Plex Sans" charset="0"/>
                <a:cs typeface="IBM Plex Sans" charset="0"/>
              </a:defRPr>
            </a:lvl1pPr>
            <a:lvl2pPr>
              <a:defRPr lang="en-US" dirty="0" smtClean="0">
                <a:solidFill>
                  <a:schemeClr val="bg2"/>
                </a:solidFill>
                <a:latin typeface="IBM Plex Sans" charset="0"/>
                <a:ea typeface="IBM Plex Sans" charset="0"/>
                <a:cs typeface="IBM Plex Sans" charset="0"/>
              </a:defRPr>
            </a:lvl2pPr>
            <a:lvl3pPr>
              <a:defRPr lang="en-US" dirty="0" smtClean="0">
                <a:solidFill>
                  <a:schemeClr val="bg2"/>
                </a:solidFill>
                <a:latin typeface="IBM Plex Sans" charset="0"/>
                <a:ea typeface="IBM Plex Sans" charset="0"/>
                <a:cs typeface="IBM Plex Sans" charset="0"/>
              </a:defRPr>
            </a:lvl3pPr>
            <a:lvl4pPr>
              <a:defRPr lang="en-US" dirty="0" smtClean="0">
                <a:solidFill>
                  <a:schemeClr val="bg2"/>
                </a:solidFill>
                <a:latin typeface="IBM Plex Sans" charset="0"/>
                <a:ea typeface="IBM Plex Sans" charset="0"/>
                <a:cs typeface="IBM Plex Sans" charset="0"/>
              </a:defRPr>
            </a:lvl4pPr>
            <a:lvl5pPr>
              <a:defRPr lang="en-US" dirty="0">
                <a:solidFill>
                  <a:schemeClr val="bg2"/>
                </a:solidFill>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24" name="Straight Connector 23"/>
          <p:cNvCxnSpPr/>
          <p:nvPr userDrawn="1"/>
        </p:nvCxnSpPr>
        <p:spPr>
          <a:xfrm>
            <a:off x="73152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09728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6576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a:solidFill>
            <a:schemeClr val="accent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a:solidFill>
            <a:schemeClr val="bg1"/>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a:solidFill>
            <a:schemeClr val="accent3"/>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ADBD9EFC-D117-B243-8A9E-F145B380E895}" type="slidenum">
              <a:rPr lang="en-US" sz="800" b="0" i="0" smtClean="0">
                <a:solidFill>
                  <a:schemeClr val="bg2"/>
                </a:solidFill>
                <a:latin typeface="IBM Plex Sans" charset="0"/>
                <a:ea typeface="IBM Plex Sans" charset="0"/>
                <a:cs typeface="IBM Plex Sans" charset="0"/>
              </a:rPr>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grpSp>
        <p:nvGrpSpPr>
          <p:cNvPr id="31" name="Group 30"/>
          <p:cNvGrpSpPr/>
          <p:nvPr userDrawn="1"/>
        </p:nvGrpSpPr>
        <p:grpSpPr>
          <a:xfrm>
            <a:off x="914400" y="7899655"/>
            <a:ext cx="2713350" cy="220571"/>
            <a:chOff x="914400" y="7899655"/>
            <a:chExt cx="2713350" cy="220571"/>
          </a:xfrm>
        </p:grpSpPr>
        <p:sp>
          <p:nvSpPr>
            <p:cNvPr id="32"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 Copyright IBM Corporation 2018               </a:t>
              </a:r>
            </a:p>
          </p:txBody>
        </p:sp>
        <p:sp>
          <p:nvSpPr>
            <p:cNvPr id="3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3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4-4_Title and Content">
    <p:bg>
      <p:bgPr>
        <a:solidFill>
          <a:schemeClr val="tx2"/>
        </a:solidFill>
        <a:effectLst/>
      </p:bgPr>
    </p:bg>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bg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a:solidFill>
            <a:schemeClr val="bg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a:solidFill>
            <a:schemeClr val="bg2"/>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a:solidFill>
            <a:schemeClr val="bg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ADBD9EFC-D117-B243-8A9E-F145B380E895}" type="slidenum">
              <a:rPr lang="en-US" sz="800" b="0" i="0" smtClean="0">
                <a:solidFill>
                  <a:schemeClr val="bg2"/>
                </a:solidFill>
                <a:latin typeface="IBM Plex Sans" charset="0"/>
                <a:ea typeface="IBM Plex Sans" charset="0"/>
                <a:cs typeface="IBM Plex Sans" charset="0"/>
              </a:rPr>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pic>
        <p:nvPicPr>
          <p:cNvPr id="24" name="Picture 2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606812" y="7818143"/>
            <a:ext cx="566118" cy="228601"/>
          </a:xfrm>
          <a:prstGeom prst="rect">
            <a:avLst/>
          </a:prstGeom>
        </p:spPr>
      </p:pic>
      <p:grpSp>
        <p:nvGrpSpPr>
          <p:cNvPr id="31" name="Group 30"/>
          <p:cNvGrpSpPr/>
          <p:nvPr userDrawn="1"/>
        </p:nvGrpSpPr>
        <p:grpSpPr>
          <a:xfrm>
            <a:off x="914400" y="7899655"/>
            <a:ext cx="2713350" cy="220571"/>
            <a:chOff x="914400" y="7899655"/>
            <a:chExt cx="2713350" cy="220571"/>
          </a:xfrm>
        </p:grpSpPr>
        <p:sp>
          <p:nvSpPr>
            <p:cNvPr id="32"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 Copyright IBM Corporation 2018               </a:t>
              </a:r>
            </a:p>
          </p:txBody>
        </p:sp>
        <p:sp>
          <p:nvSpPr>
            <p:cNvPr id="3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algn="r" fontAlgn="auto">
                  <a:spcBef>
                    <a:spcPts val="0"/>
                  </a:spcBef>
                  <a:spcAft>
                    <a:spcPts val="0"/>
                  </a:spcAft>
                  <a:tabLst/>
                  <a:defRPr/>
                </a:pPr>
                <a:t>13 January 2022</a:t>
              </a:fld>
              <a:endParaRPr lang="en-US" sz="799" b="0" i="0" dirty="0">
                <a:solidFill>
                  <a:schemeClr val="bg2">
                    <a:alpha val="60000"/>
                  </a:schemeClr>
                </a:solidFill>
                <a:latin typeface="IBM Plex Sans" charset="0"/>
                <a:ea typeface="IBM Plex Sans" charset="0"/>
                <a:cs typeface="IBM Plex Sans" charset="0"/>
              </a:endParaRPr>
            </a:p>
          </p:txBody>
        </p:sp>
      </p:grpSp>
      <p:sp>
        <p:nvSpPr>
          <p:cNvPr id="3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extLst>
      <p:ext uri="{BB962C8B-B14F-4D97-AF65-F5344CB8AC3E}">
        <p14:creationId xmlns:p14="http://schemas.microsoft.com/office/powerpoint/2010/main" val="25072603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a:defRPr lang="en-US" sz="800" dirty="0" smtClean="0">
                <a:solidFill>
                  <a:schemeClr val="bg2">
                    <a:alpha val="70000"/>
                  </a:schemeClr>
                </a:solidFill>
                <a:latin typeface="IBM Plex Sans" charset="0"/>
                <a:ea typeface="IBM Plex Sans" charset="0"/>
                <a:cs typeface="IBM Plex Sans" charset="0"/>
              </a:defRPr>
            </a:lvl1pPr>
          </a:lstStyle>
          <a:p>
            <a:pPr marL="0" lvl="0">
              <a:tabLst/>
            </a:pPr>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
        <p:nvSpPr>
          <p:cNvPr id="2" name="TextBox 1">
            <a:extLst>
              <a:ext uri="{FF2B5EF4-FFF2-40B4-BE49-F238E27FC236}">
                <a16:creationId xmlns:a16="http://schemas.microsoft.com/office/drawing/2014/main" id="{847C26D1-2B55-9C47-A6BF-C0C7FF39825F}"/>
              </a:ext>
            </a:extLst>
          </p:cNvPr>
          <p:cNvSpPr txBox="1"/>
          <p:nvPr userDrawn="1"/>
        </p:nvSpPr>
        <p:spPr>
          <a:xfrm>
            <a:off x="2319867" y="8001000"/>
            <a:ext cx="0" cy="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5_Title and Content">
    <p:bg>
      <p:bgPr>
        <a:solidFill>
          <a:schemeClr val="accent2"/>
        </a:solidFill>
        <a:effectLst/>
      </p:bgPr>
    </p:bg>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a:solidFill>
            <a:schemeClr val="accent2"/>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small type_l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cxnSp>
        <p:nvCxnSpPr>
          <p:cNvPr id="15" name="Straight Connector 14"/>
          <p:cNvCxnSpPr/>
          <p:nvPr userDrawn="1"/>
        </p:nvCxnSpPr>
        <p:spPr>
          <a:xfrm>
            <a:off x="18288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5943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0515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657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itle 10"/>
          <p:cNvSpPr>
            <a:spLocks noGrp="1"/>
          </p:cNvSpPr>
          <p:nvPr>
            <p:ph type="title"/>
          </p:nvPr>
        </p:nvSpPr>
        <p:spPr>
          <a:xfrm>
            <a:off x="4114800" y="435811"/>
            <a:ext cx="9829800" cy="1188720"/>
          </a:xfrm>
        </p:spPr>
        <p:txBody>
          <a:bodyPr>
            <a:noAutofit/>
          </a:bodyPr>
          <a:lstStyle>
            <a:lvl1pPr marL="0" indent="0">
              <a:tabLst/>
              <a:defRPr sz="3600" b="1">
                <a:solidFill>
                  <a:schemeClr val="tx1"/>
                </a:solidFill>
              </a:defRPr>
            </a:lvl1pPr>
          </a:lstStyle>
          <a:p>
            <a:r>
              <a:rPr lang="en-US" dirty="0"/>
              <a:t>Click to edit Master title style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4-6_Title and Content">
    <p:bg>
      <p:bgPr>
        <a:solidFill>
          <a:schemeClr val="accent2"/>
        </a:solidFill>
        <a:effectLst/>
      </p:bgPr>
    </p:bg>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lang="en-US" sz="1600" dirty="0">
                <a:solidFill>
                  <a:schemeClr val="accent1">
                    <a:lumMod val="40000"/>
                    <a:lumOff val="60000"/>
                  </a:schemeClr>
                </a:solidFill>
                <a:latin typeface="IBM Plex Sans" charset="0"/>
                <a:ea typeface="IBM Plex Sans" charset="0"/>
                <a:cs typeface="IBM Plex Sans" charset="0"/>
              </a:defRPr>
            </a:lvl1pPr>
          </a:lstStyle>
          <a:p>
            <a:pPr marL="0" lvl="0">
              <a:tabLst/>
            </a:pPr>
            <a:r>
              <a:rPr lang="en-US" dirty="0"/>
              <a:t>Click to edit Master text styles</a:t>
            </a:r>
          </a:p>
        </p:txBody>
      </p:sp>
      <p:sp>
        <p:nvSpPr>
          <p:cNvPr id="22" name="Content Placeholder 1"/>
          <p:cNvSpPr>
            <a:spLocks noGrp="1"/>
          </p:cNvSpPr>
          <p:nvPr>
            <p:ph idx="15" hasCustomPrompt="1"/>
          </p:nvPr>
        </p:nvSpPr>
        <p:spPr>
          <a:xfrm>
            <a:off x="73088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67421" y="0"/>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12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5" name="Title 7"/>
          <p:cNvSpPr>
            <a:spLocks noGrp="1"/>
          </p:cNvSpPr>
          <p:nvPr>
            <p:ph type="title"/>
          </p:nvPr>
        </p:nvSpPr>
        <p:spPr>
          <a:xfrm>
            <a:off x="457200" y="2057400"/>
            <a:ext cx="2971800" cy="3657600"/>
          </a:xfrm>
        </p:spPr>
        <p:txBody>
          <a:bodyPr tIns="228600"/>
          <a:lstStyle/>
          <a:p>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2-8_Title and Content">
    <p:bg>
      <p:bgPr>
        <a:solidFill>
          <a:schemeClr val="tx1"/>
        </a:solidFill>
        <a:effectLst/>
      </p:bgPr>
    </p:bg>
    <p:spTree>
      <p:nvGrpSpPr>
        <p:cNvPr id="1" name=""/>
        <p:cNvGrpSpPr/>
        <p:nvPr/>
      </p:nvGrpSpPr>
      <p:grpSpPr>
        <a:xfrm>
          <a:off x="0" y="0"/>
          <a:ext cx="0" cy="0"/>
          <a:chOff x="0" y="0"/>
          <a:chExt cx="0" cy="0"/>
        </a:xfrm>
      </p:grpSpPr>
      <p:sp>
        <p:nvSpPr>
          <p:cNvPr id="22" name="Content Placeholder 1"/>
          <p:cNvSpPr>
            <a:spLocks noGrp="1"/>
          </p:cNvSpPr>
          <p:nvPr>
            <p:ph idx="15" hasCustomPrompt="1"/>
          </p:nvPr>
        </p:nvSpPr>
        <p:spPr>
          <a:xfrm>
            <a:off x="73152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73773" y="0"/>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76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p:cNvSpPr>
            <a:spLocks noGrp="1"/>
          </p:cNvSpPr>
          <p:nvPr>
            <p:ph idx="18"/>
          </p:nvPr>
        </p:nvSpPr>
        <p:spPr>
          <a:xfrm>
            <a:off x="-973" y="0"/>
            <a:ext cx="3657600" cy="8229600"/>
          </a:xfrm>
          <a:prstGeom prst="rect">
            <a:avLst/>
          </a:prstGeom>
          <a:noFill/>
        </p:spPr>
        <p:txBody>
          <a:bodyPr lIns="228600" tIns="228600" rIns="0" bIns="0"/>
          <a:lstStyle>
            <a:lvl1pPr>
              <a:defRPr>
                <a:latin typeface="IBM Plex Sans" panose="020B0503050000000000" pitchFamily="34" charset="0"/>
              </a:defRPr>
            </a:lvl1pPr>
          </a:lstStyle>
          <a:p>
            <a:endParaRPr lang="en-US" sz="7200" b="1" dirty="0"/>
          </a:p>
          <a:p>
            <a:endParaRPr lang="en-US" dirty="0"/>
          </a:p>
        </p:txBody>
      </p:sp>
      <p:sp>
        <p:nvSpPr>
          <p:cNvPr id="11"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sz="1600">
                <a:solidFill>
                  <a:schemeClr val="accent1"/>
                </a:solidFill>
                <a:latin typeface="IBM Plex Sans" panose="020B0503050000000000" pitchFamily="34"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032941" y="53122"/>
            <a:ext cx="2131024" cy="848563"/>
          </a:xfrm>
          <a:prstGeom prst="rect">
            <a:avLst/>
          </a:prstGeom>
        </p:spPr>
      </p:pic>
    </p:spTree>
    <p:extLst>
      <p:ext uri="{BB962C8B-B14F-4D97-AF65-F5344CB8AC3E}">
        <p14:creationId xmlns:p14="http://schemas.microsoft.com/office/powerpoint/2010/main" val="387791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heme" Target="../theme/theme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4.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8150"/>
            <a:ext cx="6583680" cy="1143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57200" y="2057400"/>
            <a:ext cx="6583680" cy="54864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2807518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66" r:id="rId3"/>
    <p:sldLayoutId id="2147483754" r:id="rId4"/>
    <p:sldLayoutId id="2147483681" r:id="rId5"/>
    <p:sldLayoutId id="2147483684" r:id="rId6"/>
    <p:sldLayoutId id="2147483767" r:id="rId7"/>
    <p:sldLayoutId id="2147483731" r:id="rId8"/>
    <p:sldLayoutId id="2147483757" r:id="rId9"/>
    <p:sldLayoutId id="2147483768" r:id="rId10"/>
    <p:sldLayoutId id="2147483758" r:id="rId11"/>
    <p:sldLayoutId id="2147483669" r:id="rId12"/>
    <p:sldLayoutId id="2147483769" r:id="rId13"/>
    <p:sldLayoutId id="2147483773" r:id="rId14"/>
    <p:sldLayoutId id="2147483771" r:id="rId15"/>
    <p:sldLayoutId id="2147483772" r:id="rId16"/>
    <p:sldLayoutId id="2147483774" r:id="rId17"/>
    <p:sldLayoutId id="2147483730" r:id="rId18"/>
    <p:sldLayoutId id="2147483770" r:id="rId19"/>
    <p:sldLayoutId id="2147483752" r:id="rId20"/>
    <p:sldLayoutId id="2147483800" r:id="rId21"/>
    <p:sldLayoutId id="2147483804" r:id="rId22"/>
  </p:sldLayoutIdLst>
  <p:txStyles>
    <p:titleStyle>
      <a:lvl1pPr algn="l" defTabSz="1097280" rtl="0" eaLnBrk="1" latinLnBrk="0" hangingPunct="1">
        <a:lnSpc>
          <a:spcPct val="90000"/>
        </a:lnSpc>
        <a:spcBef>
          <a:spcPct val="0"/>
        </a:spcBef>
        <a:buNone/>
        <a:defRPr sz="3600" b="0" i="0" kern="1200">
          <a:solidFill>
            <a:schemeClr val="bg2"/>
          </a:solidFill>
          <a:latin typeface="IBM Plex Sans" panose="020B0503050000000000" pitchFamily="34" charset="0"/>
          <a:ea typeface="IBM Plex Sans" panose="020B0503050000000000" pitchFamily="34" charset="0"/>
          <a:cs typeface="Arial" charset="0"/>
        </a:defRPr>
      </a:lvl1pPr>
    </p:titleStyle>
    <p:bodyStyle>
      <a:lvl1pPr marL="0" indent="0" algn="l" defTabSz="1097280" rtl="0" eaLnBrk="1" latinLnBrk="0" hangingPunct="1">
        <a:lnSpc>
          <a:spcPct val="105000"/>
        </a:lnSpc>
        <a:spcBef>
          <a:spcPts val="600"/>
        </a:spcBef>
        <a:buFontTx/>
        <a:buNone/>
        <a:tabLst/>
        <a:defRPr lang="en-US" sz="2000" b="0" i="0" kern="1200" dirty="0" smtClean="0">
          <a:solidFill>
            <a:schemeClr val="bg2"/>
          </a:solidFill>
          <a:latin typeface="IBM Plex Sans" charset="0"/>
          <a:ea typeface="IBM Plex Sans" charset="0"/>
          <a:cs typeface="Arial" charset="0"/>
        </a:defRPr>
      </a:lvl1pPr>
      <a:lvl2pPr marL="228600" indent="-228600" algn="l" defTabSz="1097280" rtl="0" eaLnBrk="1" latinLnBrk="0" hangingPunct="1">
        <a:lnSpc>
          <a:spcPct val="105000"/>
        </a:lnSpc>
        <a:spcBef>
          <a:spcPts val="600"/>
        </a:spcBef>
        <a:buFont typeface="LucidaGrande" charset="0"/>
        <a:buChar char="-"/>
        <a:defRPr lang="en-US" sz="2000" b="0" i="0" kern="1200" dirty="0" smtClean="0">
          <a:solidFill>
            <a:schemeClr val="bg2"/>
          </a:solidFill>
          <a:latin typeface="IBM Plex Sans" charset="0"/>
          <a:ea typeface="IBM Plex Sans" charset="0"/>
          <a:cs typeface="Arial" charset="0"/>
        </a:defRPr>
      </a:lvl2pPr>
      <a:lvl3pPr marL="4572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bg2"/>
          </a:solidFill>
          <a:latin typeface="IBM Plex Sans" charset="0"/>
          <a:ea typeface="IBM Plex Sans" charset="0"/>
          <a:cs typeface="Arial" charset="0"/>
        </a:defRPr>
      </a:lvl3pPr>
      <a:lvl4pPr marL="685800" indent="-228600" algn="l" defTabSz="1097280" rtl="0" eaLnBrk="1" latinLnBrk="0" hangingPunct="1">
        <a:lnSpc>
          <a:spcPct val="105000"/>
        </a:lnSpc>
        <a:spcBef>
          <a:spcPts val="600"/>
        </a:spcBef>
        <a:buFont typeface=".AppleSystemUIFont" charset="-120"/>
        <a:buChar char="–"/>
        <a:defRPr lang="en-US" sz="2000" b="0" i="0" kern="1200" dirty="0" smtClean="0">
          <a:solidFill>
            <a:schemeClr val="bg2"/>
          </a:solidFill>
          <a:latin typeface="IBM Plex Sans" charset="0"/>
          <a:ea typeface="+mn-ea"/>
          <a:cs typeface="+mn-cs"/>
        </a:defRPr>
      </a:lvl4pPr>
      <a:lvl5pPr marL="914400" indent="-228600" algn="l" defTabSz="1097280" rtl="0" eaLnBrk="1" latinLnBrk="0" hangingPunct="1">
        <a:lnSpc>
          <a:spcPct val="105000"/>
        </a:lnSpc>
        <a:spcBef>
          <a:spcPts val="600"/>
        </a:spcBef>
        <a:buFont typeface="Arial" panose="020B0604020202020204" pitchFamily="34" charset="0"/>
        <a:buChar char="•"/>
        <a:defRPr lang="en-US" sz="2000" b="0" i="0" kern="1200" dirty="0">
          <a:solidFill>
            <a:schemeClr val="bg2"/>
          </a:solidFill>
          <a:latin typeface="IBM Plex Sans"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876514636"/>
      </p:ext>
    </p:extLst>
  </p:cSld>
  <p:clrMap bg1="lt1" tx1="dk1" bg2="lt2" tx2="dk2" accent1="accent1" accent2="accent2" accent3="accent3" accent4="accent4" accent5="accent5" accent6="accent6" hlink="hlink" folHlink="folHlink"/>
  <p:sldLayoutIdLst>
    <p:sldLayoutId id="2147483686" r:id="rId1"/>
    <p:sldLayoutId id="2147483745" r:id="rId2"/>
    <p:sldLayoutId id="2147483733" r:id="rId3"/>
    <p:sldLayoutId id="2147483746" r:id="rId4"/>
    <p:sldLayoutId id="2147483776" r:id="rId5"/>
    <p:sldLayoutId id="2147483777" r:id="rId6"/>
    <p:sldLayoutId id="2147483781" r:id="rId7"/>
    <p:sldLayoutId id="2147483701" r:id="rId8"/>
    <p:sldLayoutId id="2147483751" r:id="rId9"/>
    <p:sldLayoutId id="2147483779" r:id="rId10"/>
    <p:sldLayoutId id="2147483702" r:id="rId11"/>
    <p:sldLayoutId id="2147483744" r:id="rId12"/>
    <p:sldLayoutId id="2147483759" r:id="rId13"/>
    <p:sldLayoutId id="2147483760" r:id="rId14"/>
    <p:sldLayoutId id="2147483687" r:id="rId15"/>
    <p:sldLayoutId id="2147483685" r:id="rId16"/>
    <p:sldLayoutId id="2147483783" r:id="rId17"/>
    <p:sldLayoutId id="2147483784" r:id="rId18"/>
    <p:sldLayoutId id="2147483785" r:id="rId19"/>
    <p:sldLayoutId id="2147483792" r:id="rId20"/>
    <p:sldLayoutId id="2147483798" r:id="rId21"/>
    <p:sldLayoutId id="2147483793" r:id="rId22"/>
    <p:sldLayoutId id="2147483794" r:id="rId23"/>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3191071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63" r:id="rId3"/>
    <p:sldLayoutId id="2147483764" r:id="rId4"/>
    <p:sldLayoutId id="2147483737" r:id="rId5"/>
    <p:sldLayoutId id="2147483761" r:id="rId6"/>
    <p:sldLayoutId id="2147483762" r:id="rId7"/>
    <p:sldLayoutId id="2147483791" r:id="rId8"/>
    <p:sldLayoutId id="2147483796" r:id="rId9"/>
    <p:sldLayoutId id="2147483795" r:id="rId10"/>
    <p:sldLayoutId id="2147483749" r:id="rId11"/>
    <p:sldLayoutId id="2147483747" r:id="rId12"/>
    <p:sldLayoutId id="2147483748" r:id="rId13"/>
    <p:sldLayoutId id="2147483797" r:id="rId14"/>
    <p:sldLayoutId id="2147483782" r:id="rId15"/>
    <p:sldLayoutId id="2147483739" r:id="rId16"/>
    <p:sldLayoutId id="2147483765" r:id="rId17"/>
    <p:sldLayoutId id="2147483775" r:id="rId18"/>
    <p:sldLayoutId id="2147483780" r:id="rId19"/>
    <p:sldLayoutId id="2147483743" r:id="rId20"/>
    <p:sldLayoutId id="2147483750" r:id="rId21"/>
    <p:sldLayoutId id="2147483753" r:id="rId22"/>
    <p:sldLayoutId id="2147483799" r:id="rId23"/>
    <p:sldLayoutId id="2147483713" r:id="rId24"/>
    <p:sldLayoutId id="2147483714" r:id="rId25"/>
  </p:sldLayoutIdLst>
  <p:txStyles>
    <p:title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dirty="0" smtClean="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1068972048"/>
      </p:ext>
    </p:extLst>
  </p:cSld>
  <p:clrMap bg1="lt1" tx1="dk1" bg2="lt2" tx2="dk2" accent1="accent1" accent2="accent2" accent3="accent3" accent4="accent4" accent5="accent5" accent6="accent6" hlink="hlink" folHlink="folHlink"/>
  <p:sldLayoutIdLst>
    <p:sldLayoutId id="2147483716" r:id="rId1"/>
    <p:sldLayoutId id="2147483724" r:id="rId2"/>
    <p:sldLayoutId id="2147483725" r:id="rId3"/>
    <p:sldLayoutId id="2147483729" r:id="rId4"/>
    <p:sldLayoutId id="2147483790" r:id="rId5"/>
    <p:sldLayoutId id="2147483803" r:id="rId6"/>
    <p:sldLayoutId id="2147483728" r:id="rId7"/>
    <p:sldLayoutId id="2147483786" r:id="rId8"/>
    <p:sldLayoutId id="2147483721" r:id="rId9"/>
    <p:sldLayoutId id="2147483787" r:id="rId10"/>
    <p:sldLayoutId id="2147483788" r:id="rId11"/>
    <p:sldLayoutId id="2147483789" r:id="rId12"/>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owlearning.service-now.com/lxp?id=overview&amp;sys_id=2843cb2c1b5d249030c3ff72cd4bcbbc&amp;type=course" TargetMode="Externa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pl-PL" sz="5400" b="1" dirty="0">
                <a:solidFill>
                  <a:schemeClr val="tx1"/>
                </a:solidFill>
                <a:latin typeface="Calibri" panose="020F0502020204030204" pitchFamily="34" charset="0"/>
                <a:ea typeface="IBM Plex Sans" charset="0"/>
                <a:cs typeface="Calibri" panose="020F0502020204030204" pitchFamily="34" charset="0"/>
              </a:rPr>
              <a:t>Lista Streamów</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pl-PL" sz="5400" b="1" dirty="0">
                <a:solidFill>
                  <a:srgbClr val="C80000"/>
                </a:solidFill>
                <a:latin typeface="Calibri" panose="020F0502020204030204" pitchFamily="34" charset="0"/>
                <a:ea typeface="IBM Plex Sans" charset="0"/>
                <a:cs typeface="Calibri" panose="020F0502020204030204" pitchFamily="34" charset="0"/>
              </a:rPr>
              <a:t>Accenture</a:t>
            </a:r>
            <a:r>
              <a:rPr lang="en-US" sz="5400" b="1" dirty="0">
                <a:solidFill>
                  <a:srgbClr val="C80000"/>
                </a:solidFill>
                <a:latin typeface="Calibri" panose="020F0502020204030204" pitchFamily="34" charset="0"/>
                <a:ea typeface="IBM Plex Sans" charset="0"/>
                <a:cs typeface="Calibri" panose="020F0502020204030204" pitchFamily="34" charset="0"/>
              </a:rPr>
              <a:t>.</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193241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905177"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sz="3200" b="1" dirty="0">
                <a:latin typeface="Calibri" panose="020F0502020204030204" pitchFamily="34" charset="0"/>
                <a:cs typeface="Calibri" panose="020F0502020204030204" pitchFamily="34" charset="0"/>
              </a:rPr>
              <a:t>IT Architecture</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807570" y="482672"/>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Owners</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3958836" y="856437"/>
            <a:ext cx="6583679" cy="982980"/>
          </a:xfrm>
        </p:spPr>
        <p:txBody>
          <a:bodyPr/>
          <a:lstStyle/>
          <a:p>
            <a:r>
              <a:rPr lang="en-US" dirty="0">
                <a:latin typeface="Calibri" panose="020F0502020204030204" pitchFamily="34" charset="0"/>
                <a:cs typeface="Calibri" panose="020F0502020204030204" pitchFamily="34" charset="0"/>
              </a:rPr>
              <a:t>The purpose of the course is to provide students with basic understanding of IT Architecture as a profession, design and architectural thinking principles, different domains within architecture, learn architecture practice, train design skills, understand architecture frameworks and </a:t>
            </a:r>
            <a:r>
              <a:rPr lang="pl-PL" dirty="0" err="1">
                <a:latin typeface="Calibri" panose="020F0502020204030204" pitchFamily="34" charset="0"/>
                <a:cs typeface="Calibri" panose="020F0502020204030204" pitchFamily="34" charset="0"/>
              </a:rPr>
              <a:t>help</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them</a:t>
            </a:r>
            <a:r>
              <a:rPr lang="pl-PL" dirty="0">
                <a:latin typeface="Calibri" panose="020F0502020204030204" pitchFamily="34" charset="0"/>
                <a:cs typeface="Calibri" panose="020F0502020204030204" pitchFamily="34" charset="0"/>
              </a:rPr>
              <a:t> to </a:t>
            </a:r>
            <a:r>
              <a:rPr lang="en-US" dirty="0">
                <a:latin typeface="Calibri" panose="020F0502020204030204" pitchFamily="34" charset="0"/>
                <a:cs typeface="Calibri" panose="020F0502020204030204" pitchFamily="34" charset="0"/>
              </a:rPr>
              <a:t>develop </a:t>
            </a:r>
            <a:r>
              <a:rPr lang="pl-PL" dirty="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vision of technologies and architecture patterns.</a:t>
            </a:r>
          </a:p>
          <a:p>
            <a:endParaRPr lang="en-US"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B</a:t>
            </a:r>
            <a:r>
              <a:rPr lang="en-US" dirty="0" err="1">
                <a:latin typeface="Calibri" panose="020F0502020204030204" pitchFamily="34" charset="0"/>
                <a:cs typeface="Calibri" panose="020F0502020204030204" pitchFamily="34" charset="0"/>
              </a:rPr>
              <a:t>asic</a:t>
            </a:r>
            <a:r>
              <a:rPr lang="en-US" dirty="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k</a:t>
            </a:r>
            <a:r>
              <a:rPr lang="en-US" dirty="0" err="1">
                <a:latin typeface="Calibri" panose="020F0502020204030204" pitchFamily="34" charset="0"/>
                <a:cs typeface="Calibri" panose="020F0502020204030204" pitchFamily="34" charset="0"/>
              </a:rPr>
              <a:t>nowledge</a:t>
            </a:r>
            <a:r>
              <a:rPr lang="en-US" dirty="0">
                <a:latin typeface="Calibri" panose="020F0502020204030204" pitchFamily="34" charset="0"/>
                <a:cs typeface="Calibri" panose="020F0502020204030204" pitchFamily="34" charset="0"/>
              </a:rPr>
              <a:t> of </a:t>
            </a:r>
            <a:r>
              <a:rPr lang="en-US" dirty="0" err="1">
                <a:latin typeface="Calibri" panose="020F0502020204030204" pitchFamily="34" charset="0"/>
                <a:cs typeface="Calibri" panose="020F0502020204030204" pitchFamily="34" charset="0"/>
              </a:rPr>
              <a:t>of</a:t>
            </a:r>
            <a:r>
              <a:rPr lang="en-US" dirty="0">
                <a:latin typeface="Calibri" panose="020F0502020204030204" pitchFamily="34" charset="0"/>
                <a:cs typeface="Calibri" panose="020F0502020204030204" pitchFamily="34" charset="0"/>
              </a:rPr>
              <a:t> project management, service management, computer technology</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cloud</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datacenter</a:t>
            </a:r>
            <a:r>
              <a:rPr lang="pl-PL"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Krzysztof </a:t>
            </a:r>
            <a:r>
              <a:rPr lang="pl-PL" dirty="0" err="1">
                <a:latin typeface="Calibri" panose="020F0502020204030204" pitchFamily="34" charset="0"/>
                <a:cs typeface="Calibri" panose="020F0502020204030204" pitchFamily="34" charset="0"/>
              </a:rPr>
              <a:t>Lebiedziński</a:t>
            </a:r>
            <a:endParaRPr lang="pl-PL" dirty="0">
              <a:latin typeface="Calibri" panose="020F0502020204030204" pitchFamily="34" charset="0"/>
              <a:cs typeface="Calibri" panose="020F0502020204030204" pitchFamily="34" charset="0"/>
            </a:endParaRPr>
          </a:p>
          <a:p>
            <a:r>
              <a:rPr lang="pl-PL" dirty="0" err="1">
                <a:latin typeface="Calibri" panose="020F0502020204030204" pitchFamily="34" charset="0"/>
                <a:cs typeface="Calibri" panose="020F0502020204030204" pitchFamily="34" charset="0"/>
              </a:rPr>
              <a:t>Oleksandr</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Chuchko</a:t>
            </a:r>
            <a:endParaRPr lang="pl-PL"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3059749"/>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524633"/>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Analytical thinking</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B2 English in speech and writing</a:t>
            </a:r>
            <a:endParaRPr lang="pl-PL"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14542" y="345072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1532" y="3452915"/>
            <a:ext cx="6789624"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C00000"/>
              </a:buClr>
            </a:pP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Introduction to Architecture</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Introduction to Projects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Architecture standards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High-Level </a:t>
            </a:r>
            <a:r>
              <a:rPr lang="pl-PL" dirty="0">
                <a:latin typeface="Calibri" panose="020F0502020204030204" pitchFamily="34" charset="0"/>
                <a:cs typeface="Calibri" panose="020F0502020204030204" pitchFamily="34" charset="0"/>
              </a:rPr>
              <a:t>and </a:t>
            </a:r>
            <a:r>
              <a:rPr lang="pl-PL" dirty="0" err="1">
                <a:latin typeface="Calibri" panose="020F0502020204030204" pitchFamily="34" charset="0"/>
                <a:cs typeface="Calibri" panose="020F0502020204030204" pitchFamily="34" charset="0"/>
              </a:rPr>
              <a:t>Low</a:t>
            </a:r>
            <a:r>
              <a:rPr lang="pl-PL" dirty="0">
                <a:latin typeface="Calibri" panose="020F0502020204030204" pitchFamily="34" charset="0"/>
                <a:cs typeface="Calibri" panose="020F0502020204030204" pitchFamily="34" charset="0"/>
              </a:rPr>
              <a:t>-Level </a:t>
            </a:r>
            <a:r>
              <a:rPr lang="en-US" dirty="0">
                <a:latin typeface="Calibri" panose="020F0502020204030204" pitchFamily="34" charset="0"/>
                <a:cs typeface="Calibri" panose="020F0502020204030204" pitchFamily="34" charset="0"/>
              </a:rPr>
              <a:t>Design</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Assets &amp; Artefact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Business </a:t>
            </a:r>
            <a:r>
              <a:rPr lang="en-US" dirty="0" err="1">
                <a:latin typeface="Calibri" panose="020F0502020204030204" pitchFamily="34" charset="0"/>
                <a:cs typeface="Calibri" panose="020F0502020204030204" pitchFamily="34" charset="0"/>
              </a:rPr>
              <a:t>Analys</a:t>
            </a:r>
            <a:r>
              <a:rPr lang="pl-PL" dirty="0" err="1">
                <a:latin typeface="Calibri" panose="020F0502020204030204" pitchFamily="34" charset="0"/>
                <a:cs typeface="Calibri" panose="020F0502020204030204" pitchFamily="34" charset="0"/>
              </a:rPr>
              <a:t>is</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Architecture Component</a:t>
            </a:r>
            <a:r>
              <a:rPr lang="pl-PL" dirty="0">
                <a:latin typeface="Calibri" panose="020F0502020204030204" pitchFamily="34" charset="0"/>
                <a:cs typeface="Calibri" panose="020F0502020204030204" pitchFamily="34" charset="0"/>
              </a:rPr>
              <a:t>s and </a:t>
            </a:r>
            <a:r>
              <a:rPr lang="pl-PL" dirty="0" err="1">
                <a:latin typeface="Calibri" panose="020F0502020204030204" pitchFamily="34" charset="0"/>
                <a:cs typeface="Calibri" panose="020F0502020204030204" pitchFamily="34" charset="0"/>
              </a:rPr>
              <a:t>Models</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1033473" y="5067167"/>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94326" y="5478123"/>
            <a:ext cx="3200400" cy="2315863"/>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a:cs typeface="Calibri"/>
              </a:rPr>
              <a:t>12</a:t>
            </a:r>
            <a:r>
              <a:rPr lang="en-US" dirty="0">
                <a:latin typeface="Calibri"/>
                <a:cs typeface="Calibri"/>
              </a:rPr>
              <a:t> classes –  3</a:t>
            </a:r>
            <a:r>
              <a:rPr lang="pl-PL" dirty="0">
                <a:latin typeface="Calibri"/>
                <a:cs typeface="Calibri"/>
              </a:rPr>
              <a:t>h with </a:t>
            </a:r>
            <a:r>
              <a:rPr lang="pl-PL" dirty="0" err="1">
                <a:latin typeface="Calibri"/>
                <a:cs typeface="Calibri"/>
              </a:rPr>
              <a:t>coffe</a:t>
            </a:r>
            <a:r>
              <a:rPr lang="pl-PL" dirty="0">
                <a:latin typeface="Calibri"/>
                <a:cs typeface="Calibri"/>
              </a:rPr>
              <a:t> </a:t>
            </a:r>
            <a:r>
              <a:rPr lang="pl-PL" dirty="0" err="1">
                <a:latin typeface="Calibri"/>
                <a:cs typeface="Calibri"/>
              </a:rPr>
              <a:t>break</a:t>
            </a:r>
            <a:endParaRPr lang="en-US" dirty="0">
              <a:latin typeface="Calibri"/>
              <a:cs typeface="Calibri"/>
            </a:endParaRPr>
          </a:p>
          <a:p>
            <a:pPr marL="342900" indent="-342900">
              <a:buClr>
                <a:srgbClr val="C00000"/>
              </a:buClr>
              <a:buFont typeface="Courier New" panose="02070309020205020404" pitchFamily="49" charset="0"/>
              <a:buChar char="o"/>
            </a:pPr>
            <a:r>
              <a:rPr lang="en-US" dirty="0">
                <a:latin typeface="Calibri"/>
                <a:cs typeface="Calibri"/>
              </a:rPr>
              <a:t>9 </a:t>
            </a:r>
            <a:r>
              <a:rPr lang="en-US" dirty="0" err="1">
                <a:latin typeface="Calibri"/>
                <a:cs typeface="Calibri"/>
              </a:rPr>
              <a:t>labolatory</a:t>
            </a:r>
            <a:r>
              <a:rPr lang="en-US" dirty="0">
                <a:latin typeface="Calibri"/>
                <a:cs typeface="Calibri"/>
              </a:rPr>
              <a:t> – 2h with coffee break</a:t>
            </a:r>
          </a:p>
          <a:p>
            <a:pPr marL="342900" indent="-342900">
              <a:buClr>
                <a:srgbClr val="C00000"/>
              </a:buClr>
              <a:buFont typeface="Courier New" panose="02070309020205020404" pitchFamily="49" charset="0"/>
              <a:buChar char="o"/>
            </a:pPr>
            <a:r>
              <a:rPr lang="en-US" dirty="0">
                <a:latin typeface="Calibri"/>
                <a:cs typeface="Calibri"/>
              </a:rPr>
              <a:t>10 </a:t>
            </a:r>
            <a:r>
              <a:rPr lang="en-US" dirty="0" err="1">
                <a:latin typeface="Calibri"/>
                <a:cs typeface="Calibri"/>
              </a:rPr>
              <a:t>OpenHours</a:t>
            </a:r>
            <a:r>
              <a:rPr lang="en-US" dirty="0">
                <a:latin typeface="Calibri"/>
                <a:cs typeface="Calibri"/>
              </a:rPr>
              <a:t> – 1h free discussion</a:t>
            </a:r>
          </a:p>
        </p:txBody>
      </p:sp>
      <p:sp>
        <p:nvSpPr>
          <p:cNvPr id="21" name="TextBox 20">
            <a:extLst>
              <a:ext uri="{FF2B5EF4-FFF2-40B4-BE49-F238E27FC236}">
                <a16:creationId xmlns:a16="http://schemas.microsoft.com/office/drawing/2014/main" id="{5ED07E5B-AC3F-48CD-8D70-1B3BA9CCAD58}"/>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 </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118555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DA310AB2-8152-2C44-B40A-A04D356B13BC}"/>
              </a:ext>
            </a:extLst>
          </p:cNvPr>
          <p:cNvSpPr txBox="1">
            <a:spLocks/>
          </p:cNvSpPr>
          <p:nvPr/>
        </p:nvSpPr>
        <p:spPr>
          <a:xfrm>
            <a:off x="646569" y="1485900"/>
            <a:ext cx="658368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Mainframe</a:t>
            </a:r>
            <a:endParaRPr lang="en-US" dirty="0">
              <a:solidFill>
                <a:schemeClr val="bg1"/>
              </a:solidFill>
              <a:latin typeface="Calibri" panose="020F0502020204030204" pitchFamily="34" charset="0"/>
              <a:cs typeface="Calibri" panose="020F0502020204030204" pitchFamily="34" charset="0"/>
            </a:endParaRPr>
          </a:p>
        </p:txBody>
      </p:sp>
      <p:sp>
        <p:nvSpPr>
          <p:cNvPr id="55" name="Minus Sign 10">
            <a:extLst>
              <a:ext uri="{FF2B5EF4-FFF2-40B4-BE49-F238E27FC236}">
                <a16:creationId xmlns:a16="http://schemas.microsoft.com/office/drawing/2014/main" id="{44CD0146-B9AD-4647-8BE0-3B9AA7438246}"/>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56" name="TextBox 55">
            <a:extLst>
              <a:ext uri="{FF2B5EF4-FFF2-40B4-BE49-F238E27FC236}">
                <a16:creationId xmlns:a16="http://schemas.microsoft.com/office/drawing/2014/main" id="{D4AB637E-173C-D645-AAB8-EFDD534CBB3D}"/>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57" name="TextBox 56">
            <a:extLst>
              <a:ext uri="{FF2B5EF4-FFF2-40B4-BE49-F238E27FC236}">
                <a16:creationId xmlns:a16="http://schemas.microsoft.com/office/drawing/2014/main" id="{BCE4A604-8FAF-894B-B79A-0625082BEE82}"/>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58" name="TextBox 57">
            <a:extLst>
              <a:ext uri="{FF2B5EF4-FFF2-40B4-BE49-F238E27FC236}">
                <a16:creationId xmlns:a16="http://schemas.microsoft.com/office/drawing/2014/main" id="{6EF55EA2-7D5F-8846-B30B-2925F0303869}"/>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59" name="TextBox 58">
            <a:extLst>
              <a:ext uri="{FF2B5EF4-FFF2-40B4-BE49-F238E27FC236}">
                <a16:creationId xmlns:a16="http://schemas.microsoft.com/office/drawing/2014/main" id="{8A718789-AAA2-1C4F-AE54-A32DC5E2B9E1}"/>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0" name="Content Placeholder 2">
            <a:extLst>
              <a:ext uri="{FF2B5EF4-FFF2-40B4-BE49-F238E27FC236}">
                <a16:creationId xmlns:a16="http://schemas.microsoft.com/office/drawing/2014/main" id="{CD297026-F8A7-6648-B86A-F6660E2F7DD9}"/>
              </a:ext>
            </a:extLst>
          </p:cNvPr>
          <p:cNvSpPr txBox="1">
            <a:spLocks/>
          </p:cNvSpPr>
          <p:nvPr/>
        </p:nvSpPr>
        <p:spPr>
          <a:xfrm>
            <a:off x="4031770" y="1485900"/>
            <a:ext cx="7023523" cy="98298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This course is designed for IT students who wants to get knowledge about the rarest and most prestigious IT servers.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 aim of the course is to prepare the students for possible job (Mainframe Operator).</a:t>
            </a:r>
          </a:p>
        </p:txBody>
      </p:sp>
      <p:sp>
        <p:nvSpPr>
          <p:cNvPr id="61" name="Content Placeholder 5">
            <a:extLst>
              <a:ext uri="{FF2B5EF4-FFF2-40B4-BE49-F238E27FC236}">
                <a16:creationId xmlns:a16="http://schemas.microsoft.com/office/drawing/2014/main" id="{B134EA72-528B-1749-9B17-220BBC64A379}"/>
              </a:ext>
            </a:extLst>
          </p:cNvPr>
          <p:cNvSpPr txBox="1">
            <a:spLocks/>
          </p:cNvSpPr>
          <p:nvPr/>
        </p:nvSpPr>
        <p:spPr>
          <a:xfrm>
            <a:off x="11033473" y="937922"/>
            <a:ext cx="3200400" cy="1277933"/>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knowledge of IT</a:t>
            </a:r>
          </a:p>
        </p:txBody>
      </p:sp>
      <p:pic>
        <p:nvPicPr>
          <p:cNvPr id="62" name="Picture 61">
            <a:extLst>
              <a:ext uri="{FF2B5EF4-FFF2-40B4-BE49-F238E27FC236}">
                <a16:creationId xmlns:a16="http://schemas.microsoft.com/office/drawing/2014/main" id="{AD13E70D-DCAF-354D-BE9F-665CD00CC06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63" name="Picture 62">
            <a:extLst>
              <a:ext uri="{FF2B5EF4-FFF2-40B4-BE49-F238E27FC236}">
                <a16:creationId xmlns:a16="http://schemas.microsoft.com/office/drawing/2014/main" id="{B3F0C94D-DE78-EC46-A241-3C5D18CDA5B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64" name="TextBox 63">
            <a:extLst>
              <a:ext uri="{FF2B5EF4-FFF2-40B4-BE49-F238E27FC236}">
                <a16:creationId xmlns:a16="http://schemas.microsoft.com/office/drawing/2014/main" id="{99E01D19-012A-DB40-A3B5-54F49D03044D}"/>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65" name="TextBox 64">
            <a:extLst>
              <a:ext uri="{FF2B5EF4-FFF2-40B4-BE49-F238E27FC236}">
                <a16:creationId xmlns:a16="http://schemas.microsoft.com/office/drawing/2014/main" id="{049CC7EB-DBAF-4449-B59E-80BED9B2CD66}"/>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66" name="TextBox 65">
            <a:extLst>
              <a:ext uri="{FF2B5EF4-FFF2-40B4-BE49-F238E27FC236}">
                <a16:creationId xmlns:a16="http://schemas.microsoft.com/office/drawing/2014/main" id="{B170638D-E233-E548-8C04-F8BE07CDF8C8}"/>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67" name="Content Placeholder 5">
            <a:extLst>
              <a:ext uri="{FF2B5EF4-FFF2-40B4-BE49-F238E27FC236}">
                <a16:creationId xmlns:a16="http://schemas.microsoft.com/office/drawing/2014/main" id="{77CB79E1-1D87-1043-BC0D-21C6FCD52ECB}"/>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Command of English B1/B2</a:t>
            </a:r>
          </a:p>
        </p:txBody>
      </p:sp>
      <p:sp>
        <p:nvSpPr>
          <p:cNvPr id="68" name="TextBox 67">
            <a:extLst>
              <a:ext uri="{FF2B5EF4-FFF2-40B4-BE49-F238E27FC236}">
                <a16:creationId xmlns:a16="http://schemas.microsoft.com/office/drawing/2014/main" id="{C16E9640-D091-834E-A8CF-8838F96E1CBF}"/>
              </a:ext>
            </a:extLst>
          </p:cNvPr>
          <p:cNvSpPr txBox="1"/>
          <p:nvPr/>
        </p:nvSpPr>
        <p:spPr>
          <a:xfrm>
            <a:off x="3919236" y="3063385"/>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69" name="Content Placeholder 2">
            <a:extLst>
              <a:ext uri="{FF2B5EF4-FFF2-40B4-BE49-F238E27FC236}">
                <a16:creationId xmlns:a16="http://schemas.microsoft.com/office/drawing/2014/main" id="{97FA1589-8B8F-7E48-9D6E-90A6C8A9D781}"/>
              </a:ext>
            </a:extLst>
          </p:cNvPr>
          <p:cNvSpPr txBox="1">
            <a:spLocks/>
          </p:cNvSpPr>
          <p:nvPr/>
        </p:nvSpPr>
        <p:spPr>
          <a:xfrm>
            <a:off x="3969769" y="3460042"/>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Why Mainframe?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Use of Mainframe technology</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Differences between PC and Mainframe architecture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JCL as a Mainframe scripting language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How does the Mainframe Operator job look like? </a:t>
            </a:r>
          </a:p>
        </p:txBody>
      </p:sp>
      <p:sp>
        <p:nvSpPr>
          <p:cNvPr id="70" name="TextBox 69">
            <a:extLst>
              <a:ext uri="{FF2B5EF4-FFF2-40B4-BE49-F238E27FC236}">
                <a16:creationId xmlns:a16="http://schemas.microsoft.com/office/drawing/2014/main" id="{A6EACDD8-A0DE-4F41-98B7-C0883E18DCA2}"/>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IBM Plex Sans" panose="020B0503050203000203"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71" name="Content Placeholder 5">
            <a:extLst>
              <a:ext uri="{FF2B5EF4-FFF2-40B4-BE49-F238E27FC236}">
                <a16:creationId xmlns:a16="http://schemas.microsoft.com/office/drawing/2014/main" id="{7413661D-9B19-F248-8476-A77A96837AA7}"/>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t>8 hours </a:t>
            </a:r>
          </a:p>
          <a:p>
            <a:pPr marL="342900" indent="-342900">
              <a:buClr>
                <a:srgbClr val="C00000"/>
              </a:buClr>
              <a:buFont typeface="Courier New" panose="02070309020205020404" pitchFamily="49" charset="0"/>
              <a:buChar char="o"/>
            </a:pPr>
            <a:r>
              <a:rPr lang="en-US" dirty="0"/>
              <a:t>meeting 120 mins</a:t>
            </a:r>
          </a:p>
        </p:txBody>
      </p:sp>
      <p:sp>
        <p:nvSpPr>
          <p:cNvPr id="72" name="TextBox 71">
            <a:extLst>
              <a:ext uri="{FF2B5EF4-FFF2-40B4-BE49-F238E27FC236}">
                <a16:creationId xmlns:a16="http://schemas.microsoft.com/office/drawing/2014/main" id="{05DB7897-E999-AE44-B4FF-D5C1D59B45E4}"/>
              </a:ext>
            </a:extLst>
          </p:cNvPr>
          <p:cNvSpPr txBox="1"/>
          <p:nvPr/>
        </p:nvSpPr>
        <p:spPr>
          <a:xfrm>
            <a:off x="3309257" y="8026400"/>
            <a:ext cx="0" cy="0"/>
          </a:xfrm>
          <a:prstGeom prst="rect">
            <a:avLst/>
          </a:prstGeom>
        </p:spPr>
        <p:txBody>
          <a:bodyPr wrap="none" lIns="91440" tIns="45720" rIns="91440" bIns="45720" rtlCol="0">
            <a:noAutofit/>
          </a:bodyPr>
          <a:lstStyle/>
          <a:p>
            <a:pPr>
              <a:lnSpc>
                <a:spcPct val="105000"/>
              </a:lnSpc>
              <a:spcBef>
                <a:spcPts val="1000"/>
              </a:spcBef>
            </a:pPr>
            <a:endParaRPr lang="en-PL" sz="2000" dirty="0" err="1">
              <a:solidFill>
                <a:schemeClr val="tx1"/>
              </a:solidFill>
              <a:latin typeface="IBM Plex Sans" charset="0"/>
              <a:ea typeface="IBM Plex Sans" charset="0"/>
              <a:cs typeface="IBM Plex Sans" charset="0"/>
            </a:endParaRPr>
          </a:p>
        </p:txBody>
      </p:sp>
      <p:sp>
        <p:nvSpPr>
          <p:cNvPr id="73" name="TextBox 72">
            <a:extLst>
              <a:ext uri="{FF2B5EF4-FFF2-40B4-BE49-F238E27FC236}">
                <a16:creationId xmlns:a16="http://schemas.microsoft.com/office/drawing/2014/main" id="{4CA2E9B5-7D2A-444E-8264-ADFE087CDA55}"/>
              </a:ext>
            </a:extLst>
          </p:cNvPr>
          <p:cNvSpPr txBox="1"/>
          <p:nvPr/>
        </p:nvSpPr>
        <p:spPr>
          <a:xfrm>
            <a:off x="1291771" y="7968343"/>
            <a:ext cx="0" cy="0"/>
          </a:xfrm>
          <a:prstGeom prst="rect">
            <a:avLst/>
          </a:prstGeom>
        </p:spPr>
        <p:txBody>
          <a:bodyPr wrap="none" lIns="91440" tIns="45720" rIns="91440" bIns="45720" rtlCol="0">
            <a:noAutofit/>
          </a:bodyPr>
          <a:lstStyle/>
          <a:p>
            <a:pPr>
              <a:lnSpc>
                <a:spcPct val="105000"/>
              </a:lnSpc>
              <a:spcBef>
                <a:spcPts val="1000"/>
              </a:spcBef>
            </a:pPr>
            <a:endParaRPr lang="en-PL" sz="2000" dirty="0" err="1">
              <a:solidFill>
                <a:schemeClr val="tx1"/>
              </a:solidFill>
              <a:latin typeface="IBM Plex Sans" charset="0"/>
              <a:ea typeface="IBM Plex Sans" charset="0"/>
              <a:cs typeface="IBM Plex Sans" charset="0"/>
            </a:endParaRPr>
          </a:p>
        </p:txBody>
      </p:sp>
      <p:sp>
        <p:nvSpPr>
          <p:cNvPr id="74" name="TextBox 73">
            <a:extLst>
              <a:ext uri="{FF2B5EF4-FFF2-40B4-BE49-F238E27FC236}">
                <a16:creationId xmlns:a16="http://schemas.microsoft.com/office/drawing/2014/main" id="{B9DD66F0-34CF-B04D-8A14-67134CBC7E2E}"/>
              </a:ext>
            </a:extLst>
          </p:cNvPr>
          <p:cNvSpPr txBox="1"/>
          <p:nvPr/>
        </p:nvSpPr>
        <p:spPr>
          <a:xfrm>
            <a:off x="4296229" y="8011886"/>
            <a:ext cx="0" cy="0"/>
          </a:xfrm>
          <a:prstGeom prst="rect">
            <a:avLst/>
          </a:prstGeom>
        </p:spPr>
        <p:txBody>
          <a:bodyPr wrap="none" lIns="91440" tIns="45720" rIns="91440" bIns="45720" rtlCol="0">
            <a:noAutofit/>
          </a:bodyPr>
          <a:lstStyle/>
          <a:p>
            <a:pPr>
              <a:lnSpc>
                <a:spcPct val="105000"/>
              </a:lnSpc>
              <a:spcBef>
                <a:spcPts val="1000"/>
              </a:spcBef>
            </a:pPr>
            <a:endParaRPr lang="en-PL" sz="2000" dirty="0" err="1">
              <a:solidFill>
                <a:schemeClr val="tx1"/>
              </a:solidFill>
              <a:latin typeface="IBM Plex Sans" charset="0"/>
              <a:ea typeface="IBM Plex Sans" charset="0"/>
              <a:cs typeface="IBM Plex Sans" charset="0"/>
            </a:endParaRPr>
          </a:p>
        </p:txBody>
      </p:sp>
      <p:sp>
        <p:nvSpPr>
          <p:cNvPr id="75" name="TextBox 74">
            <a:extLst>
              <a:ext uri="{FF2B5EF4-FFF2-40B4-BE49-F238E27FC236}">
                <a16:creationId xmlns:a16="http://schemas.microsoft.com/office/drawing/2014/main" id="{F9E7996B-29EB-4B45-9B76-00262687318C}"/>
              </a:ext>
            </a:extLst>
          </p:cNvPr>
          <p:cNvSpPr txBox="1"/>
          <p:nvPr/>
        </p:nvSpPr>
        <p:spPr>
          <a:xfrm>
            <a:off x="1834624" y="7984983"/>
            <a:ext cx="0" cy="0"/>
          </a:xfrm>
          <a:prstGeom prst="rect">
            <a:avLst/>
          </a:prstGeom>
        </p:spPr>
        <p:txBody>
          <a:bodyPr wrap="none" lIns="91440" tIns="45720" rIns="91440" bIns="45720" rtlCol="0">
            <a:noAutofit/>
          </a:bodyPr>
          <a:lstStyle/>
          <a:p>
            <a:pPr>
              <a:lnSpc>
                <a:spcPct val="105000"/>
              </a:lnSpc>
              <a:spcBef>
                <a:spcPts val="1000"/>
              </a:spcBef>
            </a:pPr>
            <a:endParaRPr lang="en-PL" sz="2000" dirty="0" err="1">
              <a:solidFill>
                <a:schemeClr val="tx1"/>
              </a:solidFill>
              <a:latin typeface="IBM Plex Sans" charset="0"/>
              <a:ea typeface="IBM Plex Sans" charset="0"/>
              <a:cs typeface="IBM Plex Sans" charset="0"/>
            </a:endParaRPr>
          </a:p>
        </p:txBody>
      </p:sp>
      <p:sp>
        <p:nvSpPr>
          <p:cNvPr id="76" name="Content Placeholder 7">
            <a:extLst>
              <a:ext uri="{FF2B5EF4-FFF2-40B4-BE49-F238E27FC236}">
                <a16:creationId xmlns:a16="http://schemas.microsoft.com/office/drawing/2014/main" id="{8C60816B-6AD2-CB43-838A-ABA4CE57F157}"/>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Bartłomiej Dul</a:t>
            </a:r>
          </a:p>
        </p:txBody>
      </p:sp>
      <p:sp>
        <p:nvSpPr>
          <p:cNvPr id="25" name="TextBox 24">
            <a:extLst>
              <a:ext uri="{FF2B5EF4-FFF2-40B4-BE49-F238E27FC236}">
                <a16:creationId xmlns:a16="http://schemas.microsoft.com/office/drawing/2014/main" id="{764BF5DB-E8F4-4668-9535-5342D9DB6A3F}"/>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 </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325030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pic>
        <p:nvPicPr>
          <p:cNvPr id="3" name="Picture 3">
            <a:extLst>
              <a:ext uri="{FF2B5EF4-FFF2-40B4-BE49-F238E27FC236}">
                <a16:creationId xmlns:a16="http://schemas.microsoft.com/office/drawing/2014/main" id="{1B4818A4-C777-46F0-9666-B585818F4FBE}"/>
              </a:ext>
            </a:extLst>
          </p:cNvPr>
          <p:cNvPicPr>
            <a:picLocks noChangeAspect="1"/>
          </p:cNvPicPr>
          <p:nvPr/>
        </p:nvPicPr>
        <p:blipFill>
          <a:blip r:embed="rId4"/>
          <a:stretch>
            <a:fillRect/>
          </a:stretch>
        </p:blipFill>
        <p:spPr>
          <a:xfrm>
            <a:off x="551089" y="322289"/>
            <a:ext cx="13528221" cy="6903190"/>
          </a:xfrm>
          <a:prstGeom prst="rect">
            <a:avLst/>
          </a:prstGeom>
        </p:spPr>
      </p:pic>
      <p:sp>
        <p:nvSpPr>
          <p:cNvPr id="9" name="TextBox 8">
            <a:extLst>
              <a:ext uri="{FF2B5EF4-FFF2-40B4-BE49-F238E27FC236}">
                <a16:creationId xmlns:a16="http://schemas.microsoft.com/office/drawing/2014/main" id="{1E1D67DC-ABCF-4C5D-9975-3D74959E9FA4}"/>
              </a:ext>
            </a:extLst>
          </p:cNvPr>
          <p:cNvSpPr txBox="1"/>
          <p:nvPr/>
        </p:nvSpPr>
        <p:spPr>
          <a:xfrm>
            <a:off x="599259" y="6968549"/>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 </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319321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899"/>
            <a:ext cx="3056443" cy="1661403"/>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GB" b="1" dirty="0">
                <a:latin typeface="Calibri" panose="020F0502020204030204" pitchFamily="34" charset="0"/>
                <a:cs typeface="Calibri" panose="020F0502020204030204" pitchFamily="34" charset="0"/>
              </a:rPr>
              <a:t>Hybrid Management Tools</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2000" b="1" dirty="0">
              <a:solidFill>
                <a:srgbClr val="C00000"/>
              </a:solidFill>
              <a:latin typeface="Calibri" panose="020F0502020204030204" pitchFamily="34" charset="0"/>
              <a:ea typeface="IBM Plex Sans" charset="0"/>
              <a:cs typeface="Calibri" panose="020F0502020204030204" pitchFamily="34"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121290"/>
            <a:ext cx="6581390" cy="719450"/>
          </a:xfrm>
          <a:prstGeom prst="rect">
            <a:avLst/>
          </a:prstGeom>
        </p:spPr>
        <p:txBody>
          <a:bodyPr wrap="square" lIns="91440" tIns="45720" rIns="91440" bIns="45720" rtlCol="0">
            <a:noAutofit/>
          </a:bodyPr>
          <a:lstStyle/>
          <a:p>
            <a:pPr>
              <a:lnSpc>
                <a:spcPct val="105000"/>
              </a:lnSpc>
              <a:spcBef>
                <a:spcPts val="1000"/>
              </a:spcBef>
            </a:pPr>
            <a:r>
              <a:rPr lang="en-US" sz="2000" b="1" dirty="0">
                <a:latin typeface="Calibri" panose="020F0502020204030204" pitchFamily="34" charset="0"/>
                <a:cs typeface="Calibri" panose="020F0502020204030204" pitchFamily="34" charset="0"/>
              </a:rPr>
              <a:t>Course Description</a:t>
            </a:r>
            <a:br>
              <a:rPr lang="en-US" sz="2000" b="1" dirty="0">
                <a:latin typeface="Calibri" panose="020F0502020204030204" pitchFamily="34" charset="0"/>
                <a:cs typeface="Calibri" panose="020F0502020204030204" pitchFamily="34" charset="0"/>
              </a:rPr>
            </a:b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1191857"/>
            <a:ext cx="3200400" cy="1441363"/>
          </a:xfrm>
          <a:ln>
            <a:noFill/>
          </a:ln>
        </p:spPr>
        <p:txBody>
          <a:bodyPr/>
          <a:lstStyle/>
          <a:p>
            <a:pPr marL="342900" indent="-342900">
              <a:buClr>
                <a:srgbClr val="C00000"/>
              </a:buClr>
              <a:buFont typeface="Courier New" panose="02070309020205020404" pitchFamily="49" charset="0"/>
              <a:buChar char="o"/>
            </a:pPr>
            <a:r>
              <a:rPr lang="en-GB" dirty="0">
                <a:latin typeface="Calibri" panose="020F0502020204030204" pitchFamily="34" charset="0"/>
                <a:cs typeface="Calibri" panose="020F0502020204030204" pitchFamily="34" charset="0"/>
              </a:rPr>
              <a:t>Linux basics </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GB" dirty="0">
                <a:latin typeface="Calibri" panose="020F0502020204030204" pitchFamily="34" charset="0"/>
                <a:cs typeface="Calibri" panose="020F0502020204030204" pitchFamily="34" charset="0"/>
              </a:rPr>
              <a:t>SQL basics</a:t>
            </a:r>
          </a:p>
          <a:p>
            <a:pPr marL="342900" indent="-342900">
              <a:buClr>
                <a:srgbClr val="C00000"/>
              </a:buClr>
              <a:buFont typeface="Courier New" panose="02070309020205020404" pitchFamily="49" charset="0"/>
              <a:buChar char="o"/>
            </a:pPr>
            <a:r>
              <a:rPr lang="en-GB" dirty="0">
                <a:latin typeface="Calibri" panose="020F0502020204030204" pitchFamily="34" charset="0"/>
                <a:cs typeface="Calibri" panose="020F0502020204030204" pitchFamily="34" charset="0"/>
              </a:rPr>
              <a:t>ITIL basics</a:t>
            </a:r>
            <a:endParaRPr lang="en-US"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83752" y="5409580"/>
            <a:ext cx="3200400" cy="822960"/>
          </a:xfrm>
        </p:spPr>
        <p:txBody>
          <a:bodyPr/>
          <a:lstStyle/>
          <a:p>
            <a:r>
              <a:rPr lang="en-GB" dirty="0">
                <a:latin typeface="IBM Plex Sans" panose="020B0503050203000203" pitchFamily="34" charset="0"/>
                <a:cs typeface="Calibri" panose="020F0502020204030204" pitchFamily="34" charset="0"/>
              </a:rPr>
              <a:t>Agnieszka Krakowiak-</a:t>
            </a:r>
            <a:r>
              <a:rPr lang="en-GB" dirty="0" err="1">
                <a:latin typeface="IBM Plex Sans" panose="020B0503050203000203" pitchFamily="34" charset="0"/>
                <a:cs typeface="Calibri" panose="020F0502020204030204" pitchFamily="34" charset="0"/>
              </a:rPr>
              <a:t>Cichoń</a:t>
            </a:r>
            <a:endParaRPr lang="en-GB" dirty="0">
              <a:latin typeface="IBM Plex Sans" panose="020B0503050203000203"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902270" y="856437"/>
            <a:ext cx="3200400" cy="71945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GB" dirty="0">
                <a:latin typeface="Calibri" panose="020F0502020204030204" pitchFamily="34" charset="0"/>
                <a:cs typeface="Calibri" panose="020F0502020204030204" pitchFamily="34" charset="0"/>
              </a:rPr>
              <a:t>Workstation with web access</a:t>
            </a:r>
            <a:endParaRPr 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892240" y="3789020"/>
            <a:ext cx="6581390" cy="394689"/>
          </a:xfrm>
          <a:prstGeom prst="rect">
            <a:avLst/>
          </a:prstGeom>
        </p:spPr>
        <p:txBody>
          <a:bodyPr wrap="square" lIns="91440" tIns="45720" rIns="91440" bIns="45720" rtlCol="0">
            <a:noAutofit/>
          </a:bodyPr>
          <a:lstStyle/>
          <a:p>
            <a:pPr>
              <a:lnSpc>
                <a:spcPct val="105000"/>
              </a:lnSpc>
              <a:spcBef>
                <a:spcPts val="1000"/>
              </a:spcBef>
            </a:pPr>
            <a:r>
              <a:rPr lang="en-US" sz="2000" b="1" dirty="0">
                <a:latin typeface="Calibri" panose="020F0502020204030204" pitchFamily="34" charset="0"/>
                <a:cs typeface="Calibri" panose="020F0502020204030204" pitchFamily="34" charset="0"/>
              </a:rPr>
              <a:t>Topics</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I Procedural</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362250"/>
            <a:ext cx="6583679" cy="32541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GB" dirty="0">
                <a:latin typeface="Calibri" panose="020F0502020204030204" pitchFamily="34" charset="0"/>
                <a:cs typeface="Calibri" panose="020F0502020204030204" pitchFamily="34" charset="0"/>
              </a:rPr>
              <a:t>Introduction to Hybrid Management Tools</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GB" dirty="0">
                <a:latin typeface="Calibri" panose="020F0502020204030204" pitchFamily="34" charset="0"/>
                <a:cs typeface="Calibri" panose="020F0502020204030204" pitchFamily="34" charset="0"/>
              </a:rPr>
              <a:t>Leading IT Services</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GB" dirty="0">
                <a:latin typeface="Calibri" panose="020F0502020204030204" pitchFamily="34" charset="0"/>
                <a:cs typeface="Calibri" panose="020F0502020204030204" pitchFamily="34" charset="0"/>
              </a:rPr>
              <a:t>Non-technical person in IT world</a:t>
            </a:r>
          </a:p>
          <a:p>
            <a:pPr>
              <a:buClr>
                <a:srgbClr val="C00000"/>
              </a:buClr>
            </a:pPr>
            <a:r>
              <a:rPr lang="en-GB" b="1" dirty="0">
                <a:latin typeface="Calibri" panose="020F0502020204030204" pitchFamily="34" charset="0"/>
                <a:cs typeface="Calibri" panose="020F0502020204030204" pitchFamily="34" charset="0"/>
              </a:rPr>
              <a:t>II Technical</a:t>
            </a:r>
          </a:p>
          <a:p>
            <a:pPr marL="342900" indent="-342900">
              <a:buClr>
                <a:srgbClr val="C00000"/>
              </a:buClr>
              <a:buFont typeface="Courier New" panose="02070309020205020404" pitchFamily="49" charset="0"/>
              <a:buChar char="o"/>
            </a:pPr>
            <a:r>
              <a:rPr lang="en-GB" dirty="0">
                <a:latin typeface="Calibri" panose="020F0502020204030204" pitchFamily="34" charset="0"/>
                <a:cs typeface="Calibri" panose="020F0502020204030204" pitchFamily="34" charset="0"/>
              </a:rPr>
              <a:t>Monitoring &amp; Event Management</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Introduction to Server Resource Management </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kern="5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BlueCARE</a:t>
            </a:r>
            <a:r>
              <a:rPr lang="en-US" kern="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kern="5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M&amp;EaaS</a:t>
            </a:r>
            <a:r>
              <a:rPr lang="en-US" kern="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000" b="1" dirty="0">
                <a:solidFill>
                  <a:srgbClr val="C80000"/>
                </a:solidFill>
                <a:latin typeface="Calibri" panose="020F0502020204030204" pitchFamily="34" charset="0"/>
                <a:cs typeface="Calibri" panose="020F0502020204030204" pitchFamily="34" charset="0"/>
              </a:rPr>
            </a:b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GB" dirty="0">
                <a:latin typeface="Calibri" panose="020F0502020204030204" pitchFamily="34" charset="0"/>
                <a:cs typeface="Calibri" panose="020F0502020204030204" pitchFamily="34" charset="0"/>
              </a:rPr>
              <a:t>13</a:t>
            </a:r>
            <a:r>
              <a:rPr lang="en-US" dirty="0">
                <a:latin typeface="Calibri" panose="020F0502020204030204" pitchFamily="34" charset="0"/>
                <a:cs typeface="Calibri" panose="020F0502020204030204" pitchFamily="34" charset="0"/>
              </a:rPr>
              <a:t> hours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1 h/week </a:t>
            </a: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92606" y="389763"/>
            <a:ext cx="6124120" cy="3373119"/>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just">
              <a:lnSpc>
                <a:spcPct val="100000"/>
              </a:lnSpc>
              <a:spcBef>
                <a:spcPts val="0"/>
              </a:spcBef>
              <a:defRPr/>
            </a:pPr>
            <a:r>
              <a:rPr lang="en-GB" dirty="0">
                <a:latin typeface="Calibri" panose="020F0502020204030204" pitchFamily="34" charset="0"/>
                <a:cs typeface="Calibri" panose="020F0502020204030204" pitchFamily="34" charset="0"/>
              </a:rPr>
              <a:t>The purpose of this course is to show you, what Hybrid Management Tools are, what are they used for, how you can use basic knowledge of operating systems (Linux) and programming languages to manage the service of various applications for recipients from many different sectors.</a:t>
            </a:r>
          </a:p>
          <a:p>
            <a:pPr algn="just">
              <a:lnSpc>
                <a:spcPct val="100000"/>
              </a:lnSpc>
              <a:spcBef>
                <a:spcPts val="0"/>
              </a:spcBef>
              <a:defRPr/>
            </a:pPr>
            <a:r>
              <a:rPr lang="en-US"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Goal of Procedural module focus on the Service Management functioning within big IT Structures. It’s exceptional chance for a glimpse into core of the Service. Technical part will take you a step deeper into Hybrid</a:t>
            </a:r>
            <a:r>
              <a:rPr lang="en-US" kern="50" dirty="0">
                <a:solidFill>
                  <a:srgbClr val="00000A"/>
                </a:solidFill>
                <a:latin typeface="Calibri" panose="020F0502020204030204" pitchFamily="34" charset="0"/>
                <a:ea typeface="MS Mincho" panose="02020609040205080304" pitchFamily="49" charset="-128"/>
                <a:cs typeface="Calibri" panose="020F0502020204030204" pitchFamily="34" charset="0"/>
              </a:rPr>
              <a:t> Management Tools </a:t>
            </a:r>
            <a:r>
              <a:rPr lang="en-US"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overview</a:t>
            </a:r>
            <a:r>
              <a:rPr lang="en-US" kern="50" dirty="0">
                <a:solidFill>
                  <a:srgbClr val="00000A"/>
                </a:solidFill>
                <a:latin typeface="Calibri" panose="020F0502020204030204" pitchFamily="34" charset="0"/>
                <a:ea typeface="MS Mincho" panose="02020609040205080304" pitchFamily="49" charset="-128"/>
                <a:cs typeface="Calibri" panose="020F0502020204030204" pitchFamily="34" charset="0"/>
              </a:rPr>
              <a:t> on particular examples.</a:t>
            </a:r>
            <a:endParaRPr lang="en-US"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 </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342840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ServiceNow journey by </a:t>
            </a:r>
            <a:r>
              <a:rPr lang="en-US" b="1" dirty="0" err="1">
                <a:latin typeface="Calibri" panose="020F0502020204030204" pitchFamily="34" charset="0"/>
                <a:cs typeface="Calibri" panose="020F0502020204030204" pitchFamily="34" charset="0"/>
              </a:rPr>
              <a:t>Kyndryl</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0982505" y="868553"/>
            <a:ext cx="3200400" cy="3140983"/>
          </a:xfrm>
          <a:ln>
            <a:noFill/>
          </a:ln>
        </p:spPr>
        <p:txBody>
          <a:bodyPr/>
          <a:lstStyle/>
          <a:p>
            <a:pPr marL="285750" marR="0" lvl="0" indent="-285750">
              <a:spcBef>
                <a:spcPts val="0"/>
              </a:spcBef>
              <a:spcAft>
                <a:spcPts val="600"/>
              </a:spcAft>
              <a:buFont typeface="Arial" panose="020B0604020202020204" pitchFamily="34" charset="0"/>
              <a:buChar char="•"/>
              <a:tabLst>
                <a:tab pos="0" algn="l"/>
              </a:tabLst>
            </a:pP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Basic JavaScript Knowledge</a:t>
            </a:r>
          </a:p>
          <a:p>
            <a:pPr marL="285750" marR="0" lvl="0" indent="-285750">
              <a:spcBef>
                <a:spcPts val="0"/>
              </a:spcBef>
              <a:spcAft>
                <a:spcPts val="600"/>
              </a:spcAft>
              <a:buFont typeface="Arial" panose="020B0604020202020204" pitchFamily="34" charset="0"/>
              <a:buChar char="•"/>
              <a:tabLst>
                <a:tab pos="0" algn="l"/>
              </a:tabLst>
            </a:pP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Basic ITIL Knowledge</a:t>
            </a:r>
          </a:p>
          <a:p>
            <a:pPr marL="285750" marR="0" lvl="0" indent="-285750">
              <a:spcBef>
                <a:spcPts val="0"/>
              </a:spcBef>
              <a:spcAft>
                <a:spcPts val="600"/>
              </a:spcAft>
              <a:buFont typeface="Arial" panose="020B0604020202020204" pitchFamily="34" charset="0"/>
              <a:buChar char="•"/>
              <a:tabLst>
                <a:tab pos="0" algn="l"/>
              </a:tabLst>
            </a:pP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Entry Test </a:t>
            </a:r>
          </a:p>
          <a:p>
            <a:pPr marL="285750" marR="0" lvl="0" indent="-285750">
              <a:spcBef>
                <a:spcPts val="0"/>
              </a:spcBef>
              <a:spcAft>
                <a:spcPts val="600"/>
              </a:spcAft>
              <a:buFont typeface="Arial" panose="020B0604020202020204" pitchFamily="34" charset="0"/>
              <a:buChar char="•"/>
              <a:tabLst>
                <a:tab pos="0" algn="l"/>
              </a:tabLst>
            </a:pP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Completed Learning on </a:t>
            </a:r>
            <a:r>
              <a:rPr lang="en-US" sz="1800" kern="50" dirty="0" err="1">
                <a:solidFill>
                  <a:srgbClr val="00000A"/>
                </a:solidFill>
                <a:effectLst/>
                <a:latin typeface="Calibri" panose="020F0502020204030204" pitchFamily="34" charset="0"/>
                <a:ea typeface="MS Mincho" panose="02020609040205080304" pitchFamily="49" charset="-128"/>
                <a:cs typeface="Calibri" panose="020F0502020204030204" pitchFamily="34" charset="0"/>
              </a:rPr>
              <a:t>NowLearning</a:t>
            </a: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 (free): </a:t>
            </a:r>
            <a:b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br>
            <a:r>
              <a:rPr lang="en-US" sz="1800" u="sng"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hlinkClick r:id="rId2"/>
              </a:rPr>
              <a:t>Get Started with the Now Platform Simulator</a:t>
            </a:r>
            <a:endPar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342900" indent="-342900">
              <a:buClr>
                <a:srgbClr val="C00000"/>
              </a:buClr>
              <a:buFont typeface="Courier New" panose="02070309020205020404" pitchFamily="49" charset="0"/>
              <a:buChar char="o"/>
            </a:pPr>
            <a:endParaRPr lang="en-US" dirty="0"/>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en-US" dirty="0">
                <a:latin typeface="Calibri" panose="020F0502020204030204" pitchFamily="34" charset="0"/>
                <a:cs typeface="Calibri" panose="020F0502020204030204" pitchFamily="34" charset="0"/>
              </a:rPr>
              <a:t>Kamil Kowalczyk</a:t>
            </a:r>
            <a:endParaRPr lang="pl-PL"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ServiceNow Introduction</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ServiceNow Administrator 101</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Become a ServiceNow Developer Part 1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Become a ServiceNow Developer Part 2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The power of ServiceNow to ServiceNow integration</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Create a ServiceNow Scoped Application </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IBM Plex Sans" panose="020B0503050203000203"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6 x 1.5 hours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weekly meeting 1.5</a:t>
            </a:r>
            <a:r>
              <a:rPr lang="pl-PL" dirty="0">
                <a:latin typeface="Calibri" panose="020F0502020204030204" pitchFamily="34" charset="0"/>
                <a:cs typeface="Calibri" panose="020F0502020204030204" pitchFamily="34" charset="0"/>
              </a:rPr>
              <a:t> h</a:t>
            </a:r>
            <a:endParaRPr lang="en-US"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a:spcBef>
                <a:spcPts val="0"/>
              </a:spcBef>
              <a:spcAft>
                <a:spcPts val="600"/>
              </a:spcAft>
            </a:pPr>
            <a:r>
              <a:rPr lang="en-US" kern="50" dirty="0">
                <a:solidFill>
                  <a:srgbClr val="1C1D1F"/>
                </a:solidFill>
                <a:effectLst/>
                <a:latin typeface="Calibri" panose="020F0502020204030204" pitchFamily="34" charset="0"/>
                <a:ea typeface="MS Mincho" panose="02020609040205080304" pitchFamily="49" charset="-128"/>
                <a:cs typeface="Calibri" panose="020F0502020204030204" pitchFamily="34" charset="0"/>
              </a:rPr>
              <a:t>This course will teach you everything about ServiceNow so you will be able to start your journey with that fabulous tool. We will cover the whole path to understand what ServiceNow is, how to administrate and how to write scripts. This course is an entry guide for those who would like to begin a career as a ServiceNow Consultant. </a:t>
            </a:r>
            <a:endParaRPr lang="en-US"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p:txBody>
      </p:sp>
      <p:sp>
        <p:nvSpPr>
          <p:cNvPr id="27" name="TextBox 26">
            <a:extLst>
              <a:ext uri="{FF2B5EF4-FFF2-40B4-BE49-F238E27FC236}">
                <a16:creationId xmlns:a16="http://schemas.microsoft.com/office/drawing/2014/main" id="{686A6AC7-DDD4-4780-80DC-C78645C0C5EB}"/>
              </a:ext>
            </a:extLst>
          </p:cNvPr>
          <p:cNvSpPr txBox="1"/>
          <p:nvPr/>
        </p:nvSpPr>
        <p:spPr>
          <a:xfrm>
            <a:off x="578608"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1722526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2EE2F26-5704-A44F-A79A-59701A663141}"/>
              </a:ext>
            </a:extLst>
          </p:cNvPr>
          <p:cNvSpPr/>
          <p:nvPr/>
        </p:nvSpPr>
        <p:spPr>
          <a:xfrm>
            <a:off x="3892240" y="0"/>
            <a:ext cx="10738160" cy="8229600"/>
          </a:xfrm>
          <a:prstGeom prst="rect">
            <a:avLst/>
          </a:prstGeom>
          <a:solidFill>
            <a:schemeClr val="bg2">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PL" sz="2000" dirty="0">
              <a:latin typeface="IBM Plex Sans" panose="020B0503050000000000" pitchFamily="34" charset="0"/>
            </a:endParaRPr>
          </a:p>
        </p:txBody>
      </p:sp>
      <p:sp>
        <p:nvSpPr>
          <p:cNvPr id="10" name="Title 1">
            <a:extLst>
              <a:ext uri="{FF2B5EF4-FFF2-40B4-BE49-F238E27FC236}">
                <a16:creationId xmlns:a16="http://schemas.microsoft.com/office/drawing/2014/main" id="{FDC708B1-B8D3-43A3-861D-10DF25D4DC91}"/>
              </a:ext>
            </a:extLst>
          </p:cNvPr>
          <p:cNvSpPr txBox="1">
            <a:spLocks/>
          </p:cNvSpPr>
          <p:nvPr/>
        </p:nvSpPr>
        <p:spPr>
          <a:xfrm>
            <a:off x="702920" y="1920385"/>
            <a:ext cx="6583680"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GB"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a:t>
            </a:r>
            <a:r>
              <a:rPr lang="en-GB"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Servic</a:t>
            </a:r>
            <a:r>
              <a:rPr lang="pl-PL"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GB"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pl-PL"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Management</a:t>
            </a:r>
            <a:endParaRPr lang="en-US" sz="60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Calibri" panose="020F0502020204030204" pitchFamily="34" charset="0"/>
              <a:ea typeface="IBM Plex Sans" charset="0"/>
              <a:cs typeface="Calibri" panose="020F0502020204030204" pitchFamily="34"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228600"/>
            <a:ext cx="6581390" cy="863298"/>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Owners</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19751" y="732946"/>
            <a:ext cx="6583679" cy="1612443"/>
          </a:xfrm>
        </p:spPr>
        <p:txBody>
          <a:bodyPr/>
          <a:lstStyle/>
          <a:p>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The course will cover the essentials of Service Management. The program is aligned to ITIL’s best practices and based on standards developed by IBM Service Management. The lectures will be covered with accordance to Agile methodology commonly used in </a:t>
            </a:r>
            <a:r>
              <a:rPr lang="en-US" sz="1800" kern="50" dirty="0" err="1">
                <a:solidFill>
                  <a:srgbClr val="00000A"/>
                </a:solidFill>
                <a:effectLst/>
                <a:latin typeface="Calibri" panose="020F0502020204030204" pitchFamily="34" charset="0"/>
                <a:ea typeface="MS Mincho" panose="02020609040205080304" pitchFamily="49" charset="-128"/>
                <a:cs typeface="Calibri" panose="020F0502020204030204" pitchFamily="34" charset="0"/>
              </a:rPr>
              <a:t>Kyndryl</a:t>
            </a: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a:t>
            </a:r>
            <a:endParaRPr lang="en-GB"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The aim of the course is to </a:t>
            </a: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train on various skill sets necessary for deciding whether a student would like to work for </a:t>
            </a:r>
            <a:r>
              <a:rPr lang="en-US" sz="1800" kern="50" dirty="0" err="1">
                <a:solidFill>
                  <a:srgbClr val="00000A"/>
                </a:solidFill>
                <a:effectLst/>
                <a:latin typeface="Calibri" panose="020F0502020204030204" pitchFamily="34" charset="0"/>
                <a:ea typeface="MS Mincho" panose="02020609040205080304" pitchFamily="49" charset="-128"/>
                <a:cs typeface="Calibri" panose="020F0502020204030204" pitchFamily="34" charset="0"/>
              </a:rPr>
              <a:t>Kyndryl</a:t>
            </a: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 and which sector to choose</a:t>
            </a:r>
            <a:r>
              <a:rPr lang="en-US" sz="1600" dirty="0">
                <a:latin typeface="Calibri" panose="020F0502020204030204" pitchFamily="34" charset="0"/>
                <a:cs typeface="Calibri" panose="020F0502020204030204" pitchFamily="34" charset="0"/>
              </a:rPr>
              <a:t>.</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knowledge of English</a:t>
            </a: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2168657" cy="1598345"/>
          </a:xfrm>
        </p:spPr>
        <p:txBody>
          <a:bodyPr/>
          <a:lstStyle/>
          <a:p>
            <a:r>
              <a:rPr lang="en-US" dirty="0">
                <a:latin typeface="Calibri" panose="020F0502020204030204" pitchFamily="34" charset="0"/>
                <a:cs typeface="Calibri" panose="020F0502020204030204" pitchFamily="34" charset="0"/>
              </a:rPr>
              <a:t>Łukasz Rudnicki</a:t>
            </a:r>
            <a:endParaRPr lang="pl-PL"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spcAft>
                <a:spcPts val="600"/>
              </a:spcAft>
              <a:buClr>
                <a:srgbClr val="C00000"/>
              </a:buClr>
              <a:buFont typeface="Courier New" panose="02070309020205020404" pitchFamily="49" charset="0"/>
              <a:buChar char="o"/>
            </a:pP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General knowledge about Project Management </a:t>
            </a:r>
            <a:r>
              <a:rPr lang="en-US" sz="1800" kern="50" dirty="0">
                <a:solidFill>
                  <a:srgbClr val="00000A"/>
                </a:solidFill>
                <a:latin typeface="Calibri" panose="020F0502020204030204" pitchFamily="34" charset="0"/>
                <a:ea typeface="MS Mincho" panose="02020609040205080304" pitchFamily="49" charset="-128"/>
                <a:cs typeface="Calibri" panose="020F0502020204030204" pitchFamily="34" charset="0"/>
              </a:rPr>
              <a:t>Methodology</a:t>
            </a:r>
            <a:endParaRPr lang="en-GB" sz="1800" kern="50" dirty="0">
              <a:solidFill>
                <a:srgbClr val="00000A"/>
              </a:solidFill>
              <a:latin typeface="Calibri" panose="020F0502020204030204" pitchFamily="34" charset="0"/>
              <a:ea typeface="MS Mincho" panose="02020609040205080304" pitchFamily="49" charset="-128"/>
              <a:cs typeface="Calibri" panose="020F0502020204030204" pitchFamily="34" charset="0"/>
            </a:endParaRPr>
          </a:p>
          <a:p>
            <a:pPr marL="342900" indent="-342900">
              <a:spcAft>
                <a:spcPts val="600"/>
              </a:spcAft>
              <a:buClr>
                <a:srgbClr val="C00000"/>
              </a:buClr>
              <a:buFont typeface="Courier New" panose="02070309020205020404" pitchFamily="49" charset="0"/>
              <a:buChar char="o"/>
            </a:pPr>
            <a:r>
              <a:rPr lang="en-US" sz="1800" kern="50" dirty="0">
                <a:solidFill>
                  <a:srgbClr val="00000A"/>
                </a:solidFill>
                <a:latin typeface="Calibri" panose="020F0502020204030204" pitchFamily="34" charset="0"/>
                <a:ea typeface="MS Mincho" panose="02020609040205080304" pitchFamily="49" charset="-128"/>
                <a:cs typeface="Calibri" panose="020F0502020204030204" pitchFamily="34" charset="0"/>
              </a:rPr>
              <a:t>Analytical thinking</a:t>
            </a:r>
            <a:endParaRPr lang="en-GB" sz="1800" kern="50" dirty="0">
              <a:solidFill>
                <a:srgbClr val="00000A"/>
              </a:solidFill>
              <a:latin typeface="Calibri" panose="020F0502020204030204" pitchFamily="34" charset="0"/>
              <a:ea typeface="MS Mincho" panose="02020609040205080304" pitchFamily="49" charset="-128"/>
              <a:cs typeface="Calibri" panose="020F0502020204030204" pitchFamily="34"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942208" y="33953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873912" y="3964495"/>
            <a:ext cx="6583679" cy="358257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183515" marR="183515"/>
            <a:r>
              <a:rPr lang="en-US" sz="1800" kern="50" dirty="0">
                <a:solidFill>
                  <a:srgbClr val="00000A"/>
                </a:solidFill>
                <a:latin typeface="Calibri" panose="020F0502020204030204" pitchFamily="34" charset="0"/>
                <a:ea typeface="MS Mincho" panose="02020609040205080304" pitchFamily="49" charset="-128"/>
                <a:cs typeface="Calibri" panose="020F0502020204030204" pitchFamily="34" charset="0"/>
              </a:rPr>
              <a:t>ITIL Introduction</a:t>
            </a:r>
            <a:endParaRPr lang="en-GB" sz="1800" kern="50" dirty="0">
              <a:solidFill>
                <a:srgbClr val="00000A"/>
              </a:solidFill>
              <a:latin typeface="Calibri" panose="020F0502020204030204" pitchFamily="34" charset="0"/>
              <a:ea typeface="MS Mincho" panose="02020609040205080304" pitchFamily="49" charset="-128"/>
              <a:cs typeface="Calibri" panose="020F0502020204030204" pitchFamily="34" charset="0"/>
            </a:endParaRPr>
          </a:p>
          <a:p>
            <a:pPr marL="183515" marR="183515">
              <a:spcAft>
                <a:spcPts val="0"/>
              </a:spcAft>
            </a:pP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Agile Methodology</a:t>
            </a:r>
            <a:endParaRPr lang="en-GB"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183515" marR="183515">
              <a:spcAft>
                <a:spcPts val="0"/>
              </a:spcAft>
            </a:pP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Incident Management</a:t>
            </a:r>
            <a:endParaRPr lang="en-GB"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183515" marR="183515">
              <a:spcAft>
                <a:spcPts val="0"/>
              </a:spcAft>
            </a:pP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Change Management</a:t>
            </a:r>
            <a:endParaRPr lang="en-GB"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183515" marR="183515"/>
            <a:r>
              <a:rPr lang="en-US" sz="1800" kern="50" dirty="0">
                <a:solidFill>
                  <a:srgbClr val="00000A"/>
                </a:solidFill>
                <a:latin typeface="Calibri" panose="020F0502020204030204" pitchFamily="34" charset="0"/>
                <a:ea typeface="MS Mincho" panose="02020609040205080304" pitchFamily="49" charset="-128"/>
                <a:cs typeface="Calibri" panose="020F0502020204030204" pitchFamily="34" charset="0"/>
              </a:rPr>
              <a:t>Problem Management</a:t>
            </a:r>
            <a:endParaRPr lang="en-GB" sz="1800" kern="50" dirty="0">
              <a:solidFill>
                <a:srgbClr val="00000A"/>
              </a:solidFill>
              <a:latin typeface="Calibri" panose="020F0502020204030204" pitchFamily="34" charset="0"/>
              <a:ea typeface="MS Mincho" panose="02020609040205080304" pitchFamily="49" charset="-128"/>
              <a:cs typeface="Calibri" panose="020F0502020204030204" pitchFamily="34" charset="0"/>
            </a:endParaRPr>
          </a:p>
          <a:p>
            <a:pPr marL="183515" marR="183515"/>
            <a:r>
              <a:rPr lang="en-US" sz="1800" kern="50" dirty="0">
                <a:solidFill>
                  <a:srgbClr val="00000A"/>
                </a:solidFill>
                <a:latin typeface="Calibri" panose="020F0502020204030204" pitchFamily="34" charset="0"/>
                <a:ea typeface="MS Mincho" panose="02020609040205080304" pitchFamily="49" charset="-128"/>
                <a:cs typeface="Calibri" panose="020F0502020204030204" pitchFamily="34" charset="0"/>
              </a:rPr>
              <a:t>Quality in IT processes</a:t>
            </a:r>
          </a:p>
          <a:p>
            <a:pPr marL="183515" marR="183515">
              <a:spcAft>
                <a:spcPts val="0"/>
              </a:spcAft>
            </a:pPr>
            <a:r>
              <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Corporate work culture in a multinational company</a:t>
            </a:r>
          </a:p>
          <a:p>
            <a:pPr marL="183515" marR="183515"/>
            <a:r>
              <a:rPr lang="en-GB"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Service Delivery Account Management Overview and Careers at </a:t>
            </a:r>
            <a:r>
              <a:rPr lang="en-GB" sz="1800" kern="50" dirty="0" err="1">
                <a:solidFill>
                  <a:srgbClr val="00000A"/>
                </a:solidFill>
                <a:effectLst/>
                <a:latin typeface="Calibri" panose="020F0502020204030204" pitchFamily="34" charset="0"/>
                <a:ea typeface="MS Mincho" panose="02020609040205080304" pitchFamily="49" charset="-128"/>
                <a:cs typeface="Calibri" panose="020F0502020204030204" pitchFamily="34" charset="0"/>
              </a:rPr>
              <a:t>Kyndryl</a:t>
            </a:r>
            <a:endParaRPr lang="en-US"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183515" marR="183515">
              <a:spcAft>
                <a:spcPts val="0"/>
              </a:spcAft>
            </a:pPr>
            <a:endParaRPr lang="en-GB" sz="1800" kern="5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18 hours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weekly meeting 60 /120 mins</a:t>
            </a:r>
          </a:p>
        </p:txBody>
      </p:sp>
      <p:pic>
        <p:nvPicPr>
          <p:cNvPr id="25" name="Picture 24">
            <a:extLst>
              <a:ext uri="{FF2B5EF4-FFF2-40B4-BE49-F238E27FC236}">
                <a16:creationId xmlns:a16="http://schemas.microsoft.com/office/drawing/2014/main" id="{DB4C66C3-63C8-4C20-938F-B7D775E178D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26" name="Picture 25">
            <a:extLst>
              <a:ext uri="{FF2B5EF4-FFF2-40B4-BE49-F238E27FC236}">
                <a16:creationId xmlns:a16="http://schemas.microsoft.com/office/drawing/2014/main" id="{601FF7A3-9DCD-4C6D-867E-B57BBC39C7F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28" name="TextBox 27">
            <a:extLst>
              <a:ext uri="{FF2B5EF4-FFF2-40B4-BE49-F238E27FC236}">
                <a16:creationId xmlns:a16="http://schemas.microsoft.com/office/drawing/2014/main" id="{9A25DBFC-9ADE-4C50-8CE6-392682D15C69}"/>
              </a:ext>
            </a:extLst>
          </p:cNvPr>
          <p:cNvSpPr txBox="1"/>
          <p:nvPr/>
        </p:nvSpPr>
        <p:spPr>
          <a:xfrm>
            <a:off x="578608"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2878393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99A8DE-D6E1-1146-8B81-B96EACFB1AD6}"/>
              </a:ext>
            </a:extLst>
          </p:cNvPr>
          <p:cNvSpPr/>
          <p:nvPr/>
        </p:nvSpPr>
        <p:spPr>
          <a:xfrm>
            <a:off x="3808872" y="0"/>
            <a:ext cx="10702538" cy="8229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PL" sz="2000" dirty="0">
              <a:latin typeface="IBM Plex Sans" panose="020B0503050000000000" pitchFamily="34" charset="0"/>
            </a:endParaRPr>
          </a:p>
        </p:txBody>
      </p:sp>
      <p:sp>
        <p:nvSpPr>
          <p:cNvPr id="10" name="Title 1">
            <a:extLst>
              <a:ext uri="{FF2B5EF4-FFF2-40B4-BE49-F238E27FC236}">
                <a16:creationId xmlns:a16="http://schemas.microsoft.com/office/drawing/2014/main" id="{FDC708B1-B8D3-43A3-861D-10DF25D4DC91}"/>
              </a:ext>
            </a:extLst>
          </p:cNvPr>
          <p:cNvSpPr txBox="1">
            <a:spLocks/>
          </p:cNvSpPr>
          <p:nvPr/>
        </p:nvSpPr>
        <p:spPr>
          <a:xfrm>
            <a:off x="385960" y="1570987"/>
            <a:ext cx="3582134" cy="1894476"/>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b="1" dirty="0">
                <a:latin typeface="Calibri" panose="020F0502020204030204" pitchFamily="34" charset="0"/>
                <a:cs typeface="Calibri" panose="020F0502020204030204" pitchFamily="34" charset="0"/>
              </a:rPr>
              <a:t>Project Management </a:t>
            </a:r>
            <a:br>
              <a:rPr lang="pl-PL"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the Kyndryl Way</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67474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Owners</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92850" y="1065888"/>
            <a:ext cx="6583679" cy="1577485"/>
          </a:xfrm>
        </p:spPr>
        <p:txBody>
          <a:bodyPr/>
          <a:lstStyle/>
          <a:p>
            <a:r>
              <a:rPr lang="en-US" dirty="0">
                <a:latin typeface="Calibri" panose="020F0502020204030204" pitchFamily="34" charset="0"/>
                <a:cs typeface="Calibri" panose="020F0502020204030204" pitchFamily="34" charset="0"/>
              </a:rPr>
              <a:t>This course is designed for anyone interested in project management.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 aim of the course is to understand and apply project management in work or life related projects.</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Advanced knowledge of English and general understanding of project management</a:t>
            </a: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en-US" dirty="0">
                <a:latin typeface="Calibri" panose="020F0502020204030204" pitchFamily="34" charset="0"/>
                <a:cs typeface="Calibri" panose="020F0502020204030204" pitchFamily="34" charset="0"/>
              </a:rPr>
              <a:t>Katarzyna Geisler-Ciurlej</a:t>
            </a:r>
          </a:p>
          <a:p>
            <a:r>
              <a:rPr lang="en-US" dirty="0">
                <a:latin typeface="Calibri" panose="020F0502020204030204" pitchFamily="34" charset="0"/>
                <a:cs typeface="Calibri" panose="020F0502020204030204" pitchFamily="34" charset="0"/>
              </a:rPr>
              <a:t>Emil </a:t>
            </a:r>
            <a:r>
              <a:rPr lang="en-US" dirty="0" err="1">
                <a:latin typeface="Calibri" panose="020F0502020204030204" pitchFamily="34" charset="0"/>
                <a:cs typeface="Calibri" panose="020F0502020204030204" pitchFamily="34" charset="0"/>
              </a:rPr>
              <a:t>Rosiński</a:t>
            </a:r>
            <a:endParaRPr lang="pl-PL"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Command of English B1/B2</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939554" y="2857795"/>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3460042"/>
            <a:ext cx="6583679" cy="3888808"/>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457200" indent="-457200">
              <a:buClr>
                <a:srgbClr val="C00000"/>
              </a:buClr>
              <a:buFont typeface="Courier New" panose="02070309020205020404" pitchFamily="49" charset="0"/>
              <a:buChar char="o"/>
            </a:pPr>
            <a:r>
              <a:rPr lang="pl-PL" sz="1800" dirty="0">
                <a:latin typeface="Calibri" panose="020F0502020204030204" pitchFamily="34" charset="0"/>
                <a:cs typeface="Calibri" panose="020F0502020204030204" pitchFamily="34" charset="0"/>
              </a:rPr>
              <a:t>Project definitione and planning. Specifities of IT </a:t>
            </a:r>
            <a:r>
              <a:rPr lang="pl-PL" sz="1800" dirty="0" err="1">
                <a:latin typeface="Calibri" panose="020F0502020204030204" pitchFamily="34" charset="0"/>
                <a:cs typeface="Calibri" panose="020F0502020204030204" pitchFamily="34" charset="0"/>
              </a:rPr>
              <a:t>projects</a:t>
            </a:r>
            <a:endParaRPr lang="pl-PL" sz="1800" dirty="0">
              <a:latin typeface="Calibri" panose="020F0502020204030204" pitchFamily="34" charset="0"/>
              <a:cs typeface="Calibri" panose="020F0502020204030204" pitchFamily="34" charset="0"/>
            </a:endParaRPr>
          </a:p>
          <a:p>
            <a:pPr marL="457200" indent="-457200">
              <a:buClr>
                <a:srgbClr val="C00000"/>
              </a:buClr>
              <a:buFont typeface="Courier New" panose="02070309020205020404" pitchFamily="49" charset="0"/>
              <a:buChar char="o"/>
            </a:pPr>
            <a:r>
              <a:rPr lang="pl-PL" sz="1800" dirty="0">
                <a:latin typeface="Calibri" panose="020F0502020204030204" pitchFamily="34" charset="0"/>
                <a:cs typeface="Calibri" panose="020F0502020204030204" pitchFamily="34" charset="0"/>
              </a:rPr>
              <a:t>Agile and Agile Values in </a:t>
            </a:r>
            <a:r>
              <a:rPr lang="pl-PL" sz="1800" dirty="0" err="1">
                <a:latin typeface="Calibri" panose="020F0502020204030204" pitchFamily="34" charset="0"/>
                <a:cs typeface="Calibri" panose="020F0502020204030204" pitchFamily="34" charset="0"/>
              </a:rPr>
              <a:t>project</a:t>
            </a:r>
            <a:r>
              <a:rPr lang="pl-PL" sz="1800" dirty="0">
                <a:latin typeface="Calibri" panose="020F0502020204030204" pitchFamily="34" charset="0"/>
                <a:cs typeface="Calibri" panose="020F0502020204030204" pitchFamily="34" charset="0"/>
              </a:rPr>
              <a:t> management</a:t>
            </a:r>
          </a:p>
          <a:p>
            <a:pPr marL="457200" indent="-457200">
              <a:buClr>
                <a:srgbClr val="C00000"/>
              </a:buClr>
              <a:buFont typeface="Courier New" panose="02070309020205020404" pitchFamily="49" charset="0"/>
              <a:buChar char="o"/>
            </a:pPr>
            <a:r>
              <a:rPr lang="pl-PL" sz="1800" dirty="0">
                <a:latin typeface="Calibri" panose="020F0502020204030204" pitchFamily="34" charset="0"/>
                <a:cs typeface="Calibri" panose="020F0502020204030204" pitchFamily="34" charset="0"/>
              </a:rPr>
              <a:t>Communication and collaboration tools</a:t>
            </a:r>
          </a:p>
          <a:p>
            <a:pPr marL="457200" indent="-457200">
              <a:buClr>
                <a:srgbClr val="C00000"/>
              </a:buClr>
              <a:buFont typeface="Courier New" panose="02070309020205020404" pitchFamily="49" charset="0"/>
              <a:buChar char="o"/>
            </a:pPr>
            <a:r>
              <a:rPr lang="pl-PL" sz="1800" dirty="0">
                <a:latin typeface="Calibri" panose="020F0502020204030204" pitchFamily="34" charset="0"/>
                <a:cs typeface="Calibri" panose="020F0502020204030204" pitchFamily="34" charset="0"/>
              </a:rPr>
              <a:t>Risk management</a:t>
            </a:r>
          </a:p>
          <a:p>
            <a:pPr marL="457200" indent="-457200">
              <a:buClr>
                <a:srgbClr val="C00000"/>
              </a:buClr>
              <a:buFont typeface="Courier New" panose="02070309020205020404" pitchFamily="49" charset="0"/>
              <a:buChar char="o"/>
            </a:pPr>
            <a:r>
              <a:rPr lang="pl-PL" sz="1800" dirty="0">
                <a:latin typeface="Calibri" panose="020F0502020204030204" pitchFamily="34" charset="0"/>
                <a:cs typeface="Calibri" panose="020F0502020204030204" pitchFamily="34" charset="0"/>
              </a:rPr>
              <a:t>Change management</a:t>
            </a:r>
          </a:p>
          <a:p>
            <a:pPr marL="457200" indent="-457200">
              <a:buClr>
                <a:srgbClr val="C00000"/>
              </a:buClr>
              <a:buFont typeface="Courier New" panose="02070309020205020404" pitchFamily="49" charset="0"/>
              <a:buChar char="o"/>
            </a:pPr>
            <a:r>
              <a:rPr lang="pl-PL" sz="1800" dirty="0">
                <a:latin typeface="Calibri" panose="020F0502020204030204" pitchFamily="34" charset="0"/>
                <a:cs typeface="Calibri" panose="020F0502020204030204" pitchFamily="34" charset="0"/>
              </a:rPr>
              <a:t>Stakeholders manaement</a:t>
            </a:r>
          </a:p>
          <a:p>
            <a:pPr marL="457200" indent="-457200">
              <a:buClr>
                <a:srgbClr val="C00000"/>
              </a:buClr>
              <a:buFont typeface="Courier New" panose="02070309020205020404" pitchFamily="49" charset="0"/>
              <a:buChar char="o"/>
            </a:pPr>
            <a:r>
              <a:rPr lang="pl-PL" sz="1800" dirty="0">
                <a:latin typeface="Calibri" panose="020F0502020204030204" pitchFamily="34" charset="0"/>
                <a:cs typeface="Calibri" panose="020F0502020204030204" pitchFamily="34" charset="0"/>
              </a:rPr>
              <a:t>Monitoring and control</a:t>
            </a:r>
          </a:p>
          <a:p>
            <a:pPr marL="457200" indent="-457200">
              <a:buClr>
                <a:srgbClr val="C00000"/>
              </a:buClr>
              <a:buFont typeface="Courier New" panose="02070309020205020404" pitchFamily="49" charset="0"/>
              <a:buChar char="o"/>
            </a:pPr>
            <a:r>
              <a:rPr lang="pl-PL" sz="1800" dirty="0">
                <a:latin typeface="Calibri" panose="020F0502020204030204" pitchFamily="34" charset="0"/>
                <a:cs typeface="Calibri" panose="020F0502020204030204" pitchFamily="34" charset="0"/>
              </a:rPr>
              <a:t>Quality control, project execution and closing</a:t>
            </a:r>
          </a:p>
          <a:p>
            <a:pPr marL="342900" indent="-342900">
              <a:buClr>
                <a:srgbClr val="C00000"/>
              </a:buClr>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25 hours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weekly meeting 240 mins</a:t>
            </a:r>
          </a:p>
        </p:txBody>
      </p:sp>
      <p:pic>
        <p:nvPicPr>
          <p:cNvPr id="25" name="Picture 24">
            <a:extLst>
              <a:ext uri="{FF2B5EF4-FFF2-40B4-BE49-F238E27FC236}">
                <a16:creationId xmlns:a16="http://schemas.microsoft.com/office/drawing/2014/main" id="{399E3597-7170-47B6-ADFE-F4D58FC3F26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26" name="Picture 25">
            <a:extLst>
              <a:ext uri="{FF2B5EF4-FFF2-40B4-BE49-F238E27FC236}">
                <a16:creationId xmlns:a16="http://schemas.microsoft.com/office/drawing/2014/main" id="{27EBCAC6-76BE-48DF-AFB8-683BD2696FD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27" name="TextBox 26">
            <a:extLst>
              <a:ext uri="{FF2B5EF4-FFF2-40B4-BE49-F238E27FC236}">
                <a16:creationId xmlns:a16="http://schemas.microsoft.com/office/drawing/2014/main" id="{7C5E7C52-07B7-4AFD-90AC-846300830B7F}"/>
              </a:ext>
            </a:extLst>
          </p:cNvPr>
          <p:cNvSpPr txBox="1"/>
          <p:nvPr/>
        </p:nvSpPr>
        <p:spPr>
          <a:xfrm>
            <a:off x="578608"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61989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F2091A-92B7-2845-820C-E31B5EE59761}"/>
              </a:ext>
            </a:extLst>
          </p:cNvPr>
          <p:cNvSpPr/>
          <p:nvPr/>
        </p:nvSpPr>
        <p:spPr>
          <a:xfrm>
            <a:off x="3928404" y="0"/>
            <a:ext cx="10701996" cy="8229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PL" sz="2000" dirty="0">
              <a:latin typeface="IBM Plex Sans" panose="020B0503050000000000" pitchFamily="34" charset="0"/>
            </a:endParaRPr>
          </a:p>
        </p:txBody>
      </p:sp>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2905177"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Cloud Development &amp; Operations</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467060" y="3148895"/>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435613"/>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a:latin typeface="Calibri" panose="020F0502020204030204" pitchFamily="34" charset="0"/>
                <a:cs typeface="Calibri" panose="020F0502020204030204" pitchFamily="34" charset="0"/>
              </a:rPr>
              <a:t>Opis kursu</a:t>
            </a:r>
            <a:br>
              <a:rPr lang="pl-PL" sz="2600" b="1">
                <a:latin typeface="Calibri" panose="020F0502020204030204" pitchFamily="34" charset="0"/>
                <a:cs typeface="Calibri" panose="020F0502020204030204" pitchFamily="34" charset="0"/>
              </a:rPr>
            </a:br>
            <a:endParaRPr lang="pl-PL" sz="260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048" y="5224181"/>
            <a:ext cx="2887243" cy="1862419"/>
          </a:xfrm>
        </p:spPr>
        <p:txBody>
          <a:bodyPr/>
          <a:lstStyle/>
          <a:p>
            <a:r>
              <a:rPr lang="pl-PL" dirty="0">
                <a:latin typeface="Calibri" panose="020F0502020204030204" pitchFamily="34" charset="0"/>
                <a:cs typeface="Calibri" panose="020F0502020204030204" pitchFamily="34" charset="0"/>
              </a:rPr>
              <a:t>Rafał Skóbel</a:t>
            </a:r>
          </a:p>
        </p:txBody>
      </p:sp>
      <p:sp>
        <p:nvSpPr>
          <p:cNvPr id="3" name="Content Placeholder 2">
            <a:extLst>
              <a:ext uri="{FF2B5EF4-FFF2-40B4-BE49-F238E27FC236}">
                <a16:creationId xmlns:a16="http://schemas.microsoft.com/office/drawing/2014/main" id="{087E4AD8-0A76-4328-9204-DE0E51B115F9}"/>
              </a:ext>
            </a:extLst>
          </p:cNvPr>
          <p:cNvSpPr>
            <a:spLocks noGrp="1"/>
          </p:cNvSpPr>
          <p:nvPr>
            <p:ph idx="12"/>
          </p:nvPr>
        </p:nvSpPr>
        <p:spPr>
          <a:xfrm>
            <a:off x="4023360" y="808033"/>
            <a:ext cx="6583679" cy="982980"/>
          </a:xfrm>
        </p:spPr>
        <p:txBody>
          <a:bodyPr/>
          <a:lstStyle/>
          <a:p>
            <a:r>
              <a:rPr lang="pl-PL" dirty="0">
                <a:latin typeface="Calibri" panose="020F0502020204030204" pitchFamily="34" charset="0"/>
                <a:cs typeface="Calibri" panose="020F0502020204030204" pitchFamily="34" charset="0"/>
              </a:rPr>
              <a:t>Kurs jest przeznaczony dla osób zainteresowanych tematyką IT oraz rozwiązaniami stosowanymi w chmurze. W trakcie zajęć oraz warsztatów na platformie IBM </a:t>
            </a:r>
            <a:r>
              <a:rPr lang="pl-PL" dirty="0" err="1">
                <a:latin typeface="Calibri" panose="020F0502020204030204" pitchFamily="34" charset="0"/>
                <a:cs typeface="Calibri" panose="020F0502020204030204" pitchFamily="34" charset="0"/>
              </a:rPr>
              <a:t>Cloud</a:t>
            </a:r>
            <a:r>
              <a:rPr lang="pl-PL" dirty="0">
                <a:latin typeface="Calibri" panose="020F0502020204030204" pitchFamily="34" charset="0"/>
                <a:cs typeface="Calibri" panose="020F0502020204030204" pitchFamily="34" charset="0"/>
              </a:rPr>
              <a:t> przedstawione zostaną podstawowe pojęcia oraz narzędzia związane z rozwiązaniami typu </a:t>
            </a:r>
            <a:r>
              <a:rPr lang="pl-PL" dirty="0" err="1">
                <a:latin typeface="Calibri" panose="020F0502020204030204" pitchFamily="34" charset="0"/>
                <a:cs typeface="Calibri" panose="020F0502020204030204" pitchFamily="34" charset="0"/>
              </a:rPr>
              <a:t>Cloud</a:t>
            </a:r>
            <a:r>
              <a:rPr lang="pl-PL" dirty="0">
                <a:latin typeface="Calibri" panose="020F0502020204030204" pitchFamily="34" charset="0"/>
                <a:cs typeface="Calibri" panose="020F0502020204030204" pitchFamily="34" charset="0"/>
              </a:rPr>
              <a:t>. Warsztaty pokażą zastosowanie narzędzi takich jak </a:t>
            </a:r>
            <a:r>
              <a:rPr lang="pl-PL" dirty="0" err="1">
                <a:latin typeface="Calibri" panose="020F0502020204030204" pitchFamily="34" charset="0"/>
                <a:cs typeface="Calibri" panose="020F0502020204030204" pitchFamily="34" charset="0"/>
              </a:rPr>
              <a:t>Ansible</a:t>
            </a:r>
            <a:r>
              <a:rPr lang="pl-PL" dirty="0">
                <a:latin typeface="Calibri" panose="020F0502020204030204" pitchFamily="34" charset="0"/>
                <a:cs typeface="Calibri" panose="020F0502020204030204" pitchFamily="34" charset="0"/>
              </a:rPr>
              <a:t>, Docker, </a:t>
            </a:r>
            <a:r>
              <a:rPr lang="pl-PL" dirty="0" err="1">
                <a:latin typeface="Calibri" panose="020F0502020204030204" pitchFamily="34" charset="0"/>
                <a:cs typeface="Calibri" panose="020F0502020204030204" pitchFamily="34" charset="0"/>
              </a:rPr>
              <a:t>Openshift</a:t>
            </a:r>
            <a:r>
              <a:rPr lang="pl-PL" dirty="0">
                <a:latin typeface="Calibri" panose="020F0502020204030204" pitchFamily="34" charset="0"/>
                <a:cs typeface="Calibri" panose="020F0502020204030204" pitchFamily="34" charset="0"/>
              </a:rPr>
              <a:t> oraz metodyk Agile i </a:t>
            </a:r>
            <a:r>
              <a:rPr lang="pl-PL" dirty="0" err="1">
                <a:latin typeface="Calibri" panose="020F0502020204030204" pitchFamily="34" charset="0"/>
                <a:cs typeface="Calibri" panose="020F0502020204030204" pitchFamily="34" charset="0"/>
              </a:rPr>
              <a:t>DevOps</a:t>
            </a:r>
            <a:r>
              <a:rPr lang="pl-PL" dirty="0">
                <a:latin typeface="Calibri" panose="020F0502020204030204" pitchFamily="34" charset="0"/>
                <a:cs typeface="Calibri" panose="020F0502020204030204" pitchFamily="34" charset="0"/>
              </a:rPr>
              <a:t>.</a:t>
            </a: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0570876" y="1174527"/>
            <a:ext cx="3615067" cy="1277933"/>
          </a:xfrm>
          <a:ln>
            <a:noFill/>
          </a:ln>
        </p:spPr>
        <p:txBody>
          <a:body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Sprawdzenie wiedzy na temat systemów operacyjnych Linux – poziom podstawowy</a:t>
            </a:r>
          </a:p>
        </p:txBody>
      </p:sp>
      <p:sp>
        <p:nvSpPr>
          <p:cNvPr id="37" name="TextBox 36">
            <a:extLst>
              <a:ext uri="{FF2B5EF4-FFF2-40B4-BE49-F238E27FC236}">
                <a16:creationId xmlns:a16="http://schemas.microsoft.com/office/drawing/2014/main" id="{24FF0414-9723-4F6B-8AB0-D75793910819}"/>
              </a:ext>
            </a:extLst>
          </p:cNvPr>
          <p:cNvSpPr txBox="1"/>
          <p:nvPr/>
        </p:nvSpPr>
        <p:spPr>
          <a:xfrm>
            <a:off x="10660630" y="520398"/>
            <a:ext cx="3401163"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00000"/>
                </a:solidFill>
                <a:latin typeface="Calibri" panose="020F0502020204030204" pitchFamily="34" charset="0"/>
                <a:cs typeface="Calibri" panose="020F0502020204030204" pitchFamily="34" charset="0"/>
              </a:rPr>
              <a:t>Egzamin wstępny</a:t>
            </a:r>
            <a:endParaRPr lang="pl-PL"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err="1">
              <a:solidFill>
                <a:schemeClr val="tx1"/>
              </a:solidFill>
              <a:latin typeface="IBM Plex Sans" charset="0"/>
              <a:ea typeface="IBM Plex Sans" charset="0"/>
              <a:cs typeface="IBM Plex Sans" charset="0"/>
            </a:endParaRPr>
          </a:p>
        </p:txBody>
      </p:sp>
      <p:grpSp>
        <p:nvGrpSpPr>
          <p:cNvPr id="5" name="Group 4">
            <a:extLst>
              <a:ext uri="{FF2B5EF4-FFF2-40B4-BE49-F238E27FC236}">
                <a16:creationId xmlns:a16="http://schemas.microsoft.com/office/drawing/2014/main" id="{3E7E4CD4-3F16-4E49-9CD0-DCEAF8B2AAD3}"/>
              </a:ext>
            </a:extLst>
          </p:cNvPr>
          <p:cNvGrpSpPr/>
          <p:nvPr/>
        </p:nvGrpSpPr>
        <p:grpSpPr>
          <a:xfrm>
            <a:off x="10550631" y="3498135"/>
            <a:ext cx="3635312" cy="2147731"/>
            <a:chOff x="10564322" y="2430362"/>
            <a:chExt cx="3635312" cy="2147731"/>
          </a:xfrm>
        </p:grpSpPr>
        <p:sp>
          <p:nvSpPr>
            <p:cNvPr id="18" name="TextBox 17">
              <a:extLst>
                <a:ext uri="{FF2B5EF4-FFF2-40B4-BE49-F238E27FC236}">
                  <a16:creationId xmlns:a16="http://schemas.microsoft.com/office/drawing/2014/main" id="{059439EF-D1EA-4FEA-8F76-6A5DABB05C42}"/>
                </a:ext>
              </a:extLst>
            </p:cNvPr>
            <p:cNvSpPr txBox="1"/>
            <p:nvPr/>
          </p:nvSpPr>
          <p:spPr>
            <a:xfrm>
              <a:off x="10564322" y="2430362"/>
              <a:ext cx="3506059" cy="1143000"/>
            </a:xfrm>
            <a:prstGeom prst="rect">
              <a:avLst/>
            </a:prstGeom>
          </p:spPr>
          <p:txBody>
            <a:bodyPr wrap="square" lIns="91440" tIns="45720" rIns="91440" bIns="45720" rtlCol="0">
              <a:noAutofit/>
            </a:bodyPr>
            <a:lstStyle/>
            <a:p>
              <a:pPr>
                <a:lnSpc>
                  <a:spcPct val="105000"/>
                </a:lnSpc>
                <a:spcBef>
                  <a:spcPts val="1000"/>
                </a:spcBef>
              </a:pPr>
              <a:r>
                <a:rPr lang="pl-PL" sz="2000" b="1" dirty="0">
                  <a:solidFill>
                    <a:srgbClr val="C80000"/>
                  </a:solidFill>
                  <a:latin typeface="Calibri" panose="020F0502020204030204" pitchFamily="34" charset="0"/>
                  <a:cs typeface="Calibri" panose="020F0502020204030204" pitchFamily="34" charset="0"/>
                </a:rPr>
                <a:t>Wymogi na zaliczenie kursu</a:t>
              </a:r>
              <a:endParaRPr lang="pl-PL"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0584567" y="2847727"/>
              <a:ext cx="3615067"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Aktywne uczestnictwo we wszystkich zajęciach (100% frekwencja na zajęciach)</a:t>
              </a:r>
            </a:p>
            <a:p>
              <a:pPr marL="342900" indent="-342900">
                <a:buClr>
                  <a:srgbClr val="C00000"/>
                </a:buClr>
                <a:buFont typeface="Courier New" panose="02070309020205020404" pitchFamily="49" charset="0"/>
                <a:buChar char="o"/>
              </a:pPr>
              <a:endParaRPr lang="pl-PL" dirty="0">
                <a:latin typeface="Calibri" panose="020F0502020204030204" pitchFamily="34" charset="0"/>
                <a:cs typeface="Calibri" panose="020F0502020204030204" pitchFamily="34" charset="0"/>
              </a:endParaRPr>
            </a:p>
          </p:txBody>
        </p:sp>
      </p:grpSp>
      <p:sp>
        <p:nvSpPr>
          <p:cNvPr id="20" name="TextBox 19">
            <a:extLst>
              <a:ext uri="{FF2B5EF4-FFF2-40B4-BE49-F238E27FC236}">
                <a16:creationId xmlns:a16="http://schemas.microsoft.com/office/drawing/2014/main" id="{66B05AD8-61B0-4F3D-B702-B34434389C7D}"/>
              </a:ext>
            </a:extLst>
          </p:cNvPr>
          <p:cNvSpPr txBox="1"/>
          <p:nvPr/>
        </p:nvSpPr>
        <p:spPr>
          <a:xfrm>
            <a:off x="3920169" y="3435035"/>
            <a:ext cx="6581390" cy="71945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Tematy</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4004261" y="3794760"/>
            <a:ext cx="6517543" cy="37490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a:cs typeface="Calibri"/>
              </a:rPr>
              <a:t>Wprowadzenie do Clouda i GitHuba</a:t>
            </a:r>
          </a:p>
          <a:p>
            <a:pPr marL="342900" indent="-342900">
              <a:buClr>
                <a:srgbClr val="C00000"/>
              </a:buClr>
              <a:buFont typeface="Courier New" panose="02070309020205020404" pitchFamily="49" charset="0"/>
              <a:buChar char="o"/>
            </a:pPr>
            <a:r>
              <a:rPr lang="pl-PL" dirty="0">
                <a:latin typeface="Calibri"/>
                <a:cs typeface="Calibri"/>
              </a:rPr>
              <a:t>Konteneryzacja z wykorzystaniem Dockera </a:t>
            </a:r>
          </a:p>
          <a:p>
            <a:pPr marL="342900" indent="-342900">
              <a:buClr>
                <a:srgbClr val="C00000"/>
              </a:buClr>
              <a:buFont typeface="Courier New" panose="02070309020205020404" pitchFamily="49" charset="0"/>
              <a:buChar char="o"/>
            </a:pPr>
            <a:r>
              <a:rPr lang="pl-PL" dirty="0">
                <a:latin typeface="Calibri"/>
                <a:cs typeface="Calibri"/>
              </a:rPr>
              <a:t>Zarządzanie kontenerami przy użyciu Red Hat Openshift</a:t>
            </a:r>
          </a:p>
          <a:p>
            <a:pPr marL="342900" indent="-342900">
              <a:buClr>
                <a:srgbClr val="C00000"/>
              </a:buClr>
              <a:buFont typeface="Courier New" panose="02070309020205020404" pitchFamily="49" charset="0"/>
              <a:buChar char="o"/>
            </a:pPr>
            <a:r>
              <a:rPr lang="pl-PL" dirty="0">
                <a:latin typeface="Calibri"/>
                <a:cs typeface="Calibri"/>
              </a:rPr>
              <a:t>Postman – REST API dla początkujących</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dirty="0">
                <a:latin typeface="Calibri"/>
                <a:cs typeface="Calibri"/>
              </a:rPr>
              <a:t>Automation with Ansible</a:t>
            </a:r>
          </a:p>
          <a:p>
            <a:pPr marL="342900" indent="-342900">
              <a:buClr>
                <a:srgbClr val="C00000"/>
              </a:buClr>
              <a:buFont typeface="Courier New" panose="02070309020205020404" pitchFamily="49" charset="0"/>
              <a:buChar char="o"/>
            </a:pPr>
            <a:r>
              <a:rPr lang="pl-PL" dirty="0">
                <a:latin typeface="Calibri"/>
                <a:cs typeface="Calibri"/>
              </a:rPr>
              <a:t>Wprowadzenie do Agile</a:t>
            </a:r>
          </a:p>
        </p:txBody>
      </p:sp>
      <p:grpSp>
        <p:nvGrpSpPr>
          <p:cNvPr id="4" name="Group 3">
            <a:extLst>
              <a:ext uri="{FF2B5EF4-FFF2-40B4-BE49-F238E27FC236}">
                <a16:creationId xmlns:a16="http://schemas.microsoft.com/office/drawing/2014/main" id="{DFD2B45E-9097-A645-B13C-2B99543DCCEE}"/>
              </a:ext>
            </a:extLst>
          </p:cNvPr>
          <p:cNvGrpSpPr/>
          <p:nvPr/>
        </p:nvGrpSpPr>
        <p:grpSpPr>
          <a:xfrm>
            <a:off x="10501560" y="6213057"/>
            <a:ext cx="3714810" cy="1549496"/>
            <a:chOff x="11029714" y="6353971"/>
            <a:chExt cx="3261253" cy="1549496"/>
          </a:xfrm>
        </p:grpSpPr>
        <p:sp>
          <p:nvSpPr>
            <p:cNvPr id="23" name="TextBox 22">
              <a:extLst>
                <a:ext uri="{FF2B5EF4-FFF2-40B4-BE49-F238E27FC236}">
                  <a16:creationId xmlns:a16="http://schemas.microsoft.com/office/drawing/2014/main" id="{411288D6-58D9-4032-B938-674A1746158A}"/>
                </a:ext>
              </a:extLst>
            </p:cNvPr>
            <p:cNvSpPr txBox="1"/>
            <p:nvPr/>
          </p:nvSpPr>
          <p:spPr>
            <a:xfrm>
              <a:off x="11029714" y="6353971"/>
              <a:ext cx="3200400" cy="580320"/>
            </a:xfrm>
            <a:prstGeom prst="rect">
              <a:avLst/>
            </a:prstGeom>
          </p:spPr>
          <p:txBody>
            <a:bodyPr wrap="square" lIns="91440" tIns="45720" rIns="91440" bIns="45720" rtlCol="0">
              <a:noAutofit/>
            </a:bodyPr>
            <a:lstStyle/>
            <a:p>
              <a:pPr>
                <a:lnSpc>
                  <a:spcPct val="105000"/>
                </a:lnSpc>
                <a:spcBef>
                  <a:spcPts val="1000"/>
                </a:spcBef>
              </a:pPr>
              <a:r>
                <a:rPr lang="pl-PL" sz="2000" b="1">
                  <a:solidFill>
                    <a:srgbClr val="C00000"/>
                  </a:solidFill>
                  <a:latin typeface="Calibri" panose="020F0502020204030204" pitchFamily="34" charset="0"/>
                  <a:cs typeface="Calibri" panose="020F0502020204030204" pitchFamily="34" charset="0"/>
                </a:rPr>
                <a:t>Długość kursu</a:t>
              </a:r>
              <a:br>
                <a:rPr lang="pl-PL" sz="2600" b="1">
                  <a:solidFill>
                    <a:srgbClr val="C80000"/>
                  </a:solidFill>
                  <a:latin typeface="Calibri" panose="020F0502020204030204" pitchFamily="34" charset="0"/>
                  <a:cs typeface="Calibri" panose="020F0502020204030204" pitchFamily="34" charset="0"/>
                </a:rPr>
              </a:br>
              <a:endParaRPr lang="pl-PL" sz="260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90567" y="6764928"/>
              <a:ext cx="3200400" cy="1138539"/>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a:cs typeface="Calibri"/>
                </a:rPr>
                <a:t>6 zajęć, każde trwające 1,5-2h </a:t>
              </a:r>
            </a:p>
          </p:txBody>
        </p:sp>
      </p:grpSp>
      <p:sp>
        <p:nvSpPr>
          <p:cNvPr id="7" name="TextBox 6">
            <a:extLst>
              <a:ext uri="{FF2B5EF4-FFF2-40B4-BE49-F238E27FC236}">
                <a16:creationId xmlns:a16="http://schemas.microsoft.com/office/drawing/2014/main" id="{47DC7CD8-D4C5-3641-AAC4-ACDF6DE0D380}"/>
              </a:ext>
            </a:extLst>
          </p:cNvPr>
          <p:cNvSpPr txBox="1"/>
          <p:nvPr/>
        </p:nvSpPr>
        <p:spPr>
          <a:xfrm>
            <a:off x="4203700" y="8026400"/>
            <a:ext cx="0" cy="0"/>
          </a:xfrm>
          <a:prstGeom prst="rect">
            <a:avLst/>
          </a:prstGeom>
        </p:spPr>
        <p:txBody>
          <a:bodyPr wrap="none" lIns="91440" tIns="45720" rIns="91440" bIns="45720" rtlCol="0">
            <a:noAutofit/>
          </a:bodyPr>
          <a:lstStyle/>
          <a:p>
            <a:pPr>
              <a:lnSpc>
                <a:spcPct val="105000"/>
              </a:lnSpc>
              <a:spcBef>
                <a:spcPts val="1000"/>
              </a:spcBef>
            </a:pPr>
            <a:endParaRPr lang="en-PL" sz="2000" dirty="0" err="1">
              <a:solidFill>
                <a:schemeClr val="tx1"/>
              </a:solidFill>
              <a:latin typeface="IBM Plex Sans" charset="0"/>
              <a:ea typeface="IBM Plex Sans" charset="0"/>
              <a:cs typeface="IBM Plex Sans" charset="0"/>
            </a:endParaRPr>
          </a:p>
        </p:txBody>
      </p:sp>
      <p:sp>
        <p:nvSpPr>
          <p:cNvPr id="9" name="TextBox 8">
            <a:extLst>
              <a:ext uri="{FF2B5EF4-FFF2-40B4-BE49-F238E27FC236}">
                <a16:creationId xmlns:a16="http://schemas.microsoft.com/office/drawing/2014/main" id="{2EFBD7D7-7FAC-1940-83CD-7F2B5C9A443F}"/>
              </a:ext>
            </a:extLst>
          </p:cNvPr>
          <p:cNvSpPr txBox="1"/>
          <p:nvPr/>
        </p:nvSpPr>
        <p:spPr>
          <a:xfrm>
            <a:off x="3657600" y="7518400"/>
            <a:ext cx="0" cy="0"/>
          </a:xfrm>
          <a:prstGeom prst="rect">
            <a:avLst/>
          </a:prstGeom>
        </p:spPr>
        <p:txBody>
          <a:bodyPr wrap="none" lIns="91440" tIns="45720" rIns="91440" bIns="45720" rtlCol="0">
            <a:noAutofit/>
          </a:bodyPr>
          <a:lstStyle/>
          <a:p>
            <a:pPr>
              <a:lnSpc>
                <a:spcPct val="105000"/>
              </a:lnSpc>
              <a:spcBef>
                <a:spcPts val="1000"/>
              </a:spcBef>
            </a:pPr>
            <a:endParaRPr lang="en-PL" sz="2000" dirty="0" err="1">
              <a:solidFill>
                <a:schemeClr val="tx1"/>
              </a:solidFill>
              <a:latin typeface="IBM Plex Sans" charset="0"/>
              <a:ea typeface="IBM Plex Sans" charset="0"/>
              <a:cs typeface="IBM Plex Sans" charset="0"/>
            </a:endParaRPr>
          </a:p>
        </p:txBody>
      </p:sp>
      <p:sp>
        <p:nvSpPr>
          <p:cNvPr id="12" name="TextBox 11">
            <a:extLst>
              <a:ext uri="{FF2B5EF4-FFF2-40B4-BE49-F238E27FC236}">
                <a16:creationId xmlns:a16="http://schemas.microsoft.com/office/drawing/2014/main" id="{AE6F9A6C-9399-6140-A8A2-BFBBF4DAF48D}"/>
              </a:ext>
            </a:extLst>
          </p:cNvPr>
          <p:cNvSpPr txBox="1"/>
          <p:nvPr/>
        </p:nvSpPr>
        <p:spPr>
          <a:xfrm>
            <a:off x="1883508" y="8018585"/>
            <a:ext cx="0" cy="0"/>
          </a:xfrm>
          <a:prstGeom prst="rect">
            <a:avLst/>
          </a:prstGeom>
        </p:spPr>
        <p:txBody>
          <a:bodyPr wrap="none" lIns="91440" tIns="45720" rIns="91440" bIns="45720" rtlCol="0">
            <a:noAutofit/>
          </a:bodyPr>
          <a:lstStyle/>
          <a:p>
            <a:pPr>
              <a:lnSpc>
                <a:spcPct val="105000"/>
              </a:lnSpc>
              <a:spcBef>
                <a:spcPts val="1000"/>
              </a:spcBef>
            </a:pPr>
            <a:endParaRPr lang="en-PL" sz="2000" dirty="0" err="1">
              <a:solidFill>
                <a:schemeClr val="tx1"/>
              </a:solidFill>
              <a:latin typeface="IBM Plex Sans" charset="0"/>
              <a:ea typeface="IBM Plex Sans" charset="0"/>
              <a:cs typeface="IBM Plex Sans" charset="0"/>
            </a:endParaRPr>
          </a:p>
        </p:txBody>
      </p:sp>
      <p:pic>
        <p:nvPicPr>
          <p:cNvPr id="27" name="Picture 26">
            <a:extLst>
              <a:ext uri="{FF2B5EF4-FFF2-40B4-BE49-F238E27FC236}">
                <a16:creationId xmlns:a16="http://schemas.microsoft.com/office/drawing/2014/main" id="{C9BFF6AA-4106-4D50-ABD6-3570D54CBF1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28" name="Picture 27">
            <a:extLst>
              <a:ext uri="{FF2B5EF4-FFF2-40B4-BE49-F238E27FC236}">
                <a16:creationId xmlns:a16="http://schemas.microsoft.com/office/drawing/2014/main" id="{91197EC5-5B54-4CE9-AA62-59536A1A987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1" name="TextBox 30">
            <a:extLst>
              <a:ext uri="{FF2B5EF4-FFF2-40B4-BE49-F238E27FC236}">
                <a16:creationId xmlns:a16="http://schemas.microsoft.com/office/drawing/2014/main" id="{CA73A744-378D-4F62-8469-DAEF38E5CBE5}"/>
              </a:ext>
            </a:extLst>
          </p:cNvPr>
          <p:cNvSpPr txBox="1"/>
          <p:nvPr/>
        </p:nvSpPr>
        <p:spPr>
          <a:xfrm>
            <a:off x="578608"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218996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pl-PL" sz="5400" b="1" dirty="0">
                <a:solidFill>
                  <a:schemeClr val="tx1"/>
                </a:solidFill>
                <a:latin typeface="Calibri" panose="020F0502020204030204" pitchFamily="34" charset="0"/>
                <a:ea typeface="IBM Plex Sans" charset="0"/>
                <a:cs typeface="Calibri" panose="020F0502020204030204" pitchFamily="34" charset="0"/>
              </a:rPr>
              <a:t>Lista Streamów</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pl-PL" sz="5400" b="1" dirty="0">
                <a:solidFill>
                  <a:srgbClr val="C80000"/>
                </a:solidFill>
                <a:latin typeface="Calibri" panose="020F0502020204030204" pitchFamily="34" charset="0"/>
                <a:ea typeface="IBM Plex Sans" charset="0"/>
                <a:cs typeface="Calibri" panose="020F0502020204030204" pitchFamily="34" charset="0"/>
              </a:rPr>
              <a:t>EY</a:t>
            </a:r>
            <a:r>
              <a:rPr lang="en-US" sz="5400" b="1" dirty="0">
                <a:solidFill>
                  <a:srgbClr val="C80000"/>
                </a:solidFill>
                <a:latin typeface="Calibri" panose="020F0502020204030204" pitchFamily="34" charset="0"/>
                <a:ea typeface="IBM Plex Sans" charset="0"/>
                <a:cs typeface="Calibri" panose="020F0502020204030204" pitchFamily="34" charset="0"/>
              </a:rPr>
              <a:t>.</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93076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485900"/>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2800" b="1" dirty="0">
                <a:latin typeface="Calibri" panose="020F0502020204030204" pitchFamily="34" charset="0"/>
                <a:cs typeface="Calibri" panose="020F0502020204030204" pitchFamily="34" charset="0"/>
              </a:rPr>
              <a:t>Business processes automation by EY -ServiceNow Fundamentals</a:t>
            </a:r>
            <a:endParaRPr lang="pl-PL" sz="2800" b="1" dirty="0">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14400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Owners</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of database concepts  and general IT knowledge.</a:t>
            </a: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Mateusz Kontowicz</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English at level allowing to get familiar with technical documentation</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78800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5220000"/>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ServiceNow overview, available modules, use cases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User Interface, filters, lists, forms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Task Management, notifications, reporting, knowledge management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Service Portal and Service Catalog overview,</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Process designer ( Flow Designer),</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Summary and development opportunities </a:t>
            </a:r>
          </a:p>
          <a:p>
            <a:pPr marL="342900" indent="-342900">
              <a:buClr>
                <a:srgbClr val="C00000"/>
              </a:buClr>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IBM Plex Sans" panose="020B0503050203000203"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23 hours total</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Self-paced</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Sync meetings with trainers </a:t>
            </a: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468000"/>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en-US" dirty="0">
                <a:latin typeface="Calibri" panose="020F0502020204030204" pitchFamily="34" charset="0"/>
                <a:cs typeface="Calibri" panose="020F0502020204030204" pitchFamily="34" charset="0"/>
              </a:rPr>
              <a:t>ServiceNow was founded in 2004, is based in Santa Clara and is ranked #1 on the FORTUNE Future 50 list of world companies with the best long-term growth potential. ServiceNow delivers digital platform allowing all organization departments to develop, run and manage their processes across whole organization with a single cloud model.</a:t>
            </a:r>
            <a:r>
              <a:rPr lang="pl-PL" dirty="0">
                <a:latin typeface="Calibri" panose="020F0502020204030204" pitchFamily="34" charset="0"/>
                <a:cs typeface="Calibri" panose="020F0502020204030204" pitchFamily="34" charset="0"/>
              </a:rPr>
              <a:t> </a:t>
            </a:r>
          </a:p>
          <a:p>
            <a:pPr>
              <a:lnSpc>
                <a:spcPct val="100000"/>
              </a:lnSpc>
              <a:spcBef>
                <a:spcPts val="0"/>
              </a:spcBef>
              <a:defRPr/>
            </a:pPr>
            <a:endParaRPr lang="pl-PL" dirty="0">
              <a:latin typeface="Calibri" panose="020F0502020204030204" pitchFamily="34" charset="0"/>
              <a:cs typeface="Calibri" panose="020F0502020204030204" pitchFamily="34" charset="0"/>
            </a:endParaRPr>
          </a:p>
          <a:p>
            <a:pPr>
              <a:lnSpc>
                <a:spcPct val="100000"/>
              </a:lnSpc>
              <a:spcBef>
                <a:spcPts val="0"/>
              </a:spcBef>
              <a:defRPr/>
            </a:pPr>
            <a:r>
              <a:rPr lang="en-US" dirty="0">
                <a:latin typeface="Calibri" panose="020F0502020204030204" pitchFamily="34" charset="0"/>
                <a:cs typeface="Calibri" panose="020F0502020204030204" pitchFamily="34" charset="0"/>
              </a:rPr>
              <a:t>ServiceNow  Fundamentals is the starting point for everyone to begin their ServiceNow journey. Either if they wish to get familiar with the platform, become a experienced administrator, platform developer or future architect.  This course is an real time configuration simulation and self-paced based training, overviewed by Platform experts.</a:t>
            </a:r>
          </a:p>
          <a:p>
            <a:pPr>
              <a:lnSpc>
                <a:spcPct val="100000"/>
              </a:lnSpc>
              <a:spcBef>
                <a:spcPts val="0"/>
              </a:spcBef>
              <a:defRPr/>
            </a:pPr>
            <a:endParaRPr lang="en-US" dirty="0"/>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299336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46569" y="1296786"/>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OT</a:t>
            </a:r>
            <a:r>
              <a:rPr lang="pl-PL" sz="3200" b="1" dirty="0">
                <a:latin typeface="Calibri" panose="020F0502020204030204" pitchFamily="34" charset="0"/>
                <a:cs typeface="Calibri" panose="020F0502020204030204" pitchFamily="34" charset="0"/>
              </a:rPr>
              <a:t>/</a:t>
            </a:r>
            <a:r>
              <a:rPr lang="en-US" sz="3200" b="1" dirty="0">
                <a:latin typeface="Calibri" panose="020F0502020204030204" pitchFamily="34" charset="0"/>
                <a:cs typeface="Calibri" panose="020F0502020204030204" pitchFamily="34" charset="0"/>
              </a:rPr>
              <a:t>IoT Cybersecurity &amp; Critical Infrastructure Protection​</a:t>
            </a: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37783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Owners</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knowledge of</a:t>
            </a:r>
            <a:r>
              <a:rPr lang="pl-PL" dirty="0">
                <a:latin typeface="Calibri" panose="020F0502020204030204" pitchFamily="34" charset="0"/>
                <a:cs typeface="Calibri" panose="020F0502020204030204" pitchFamily="34" charset="0"/>
              </a:rPr>
              <a:t> IT networks</a:t>
            </a:r>
            <a:endParaRPr lang="en-US"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endParaRPr lang="en-US" dirty="0"/>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pl-PL" dirty="0">
                <a:latin typeface="Calibri" panose="020F0502020204030204" pitchFamily="34" charset="0"/>
                <a:cs typeface="Calibri" panose="020F0502020204030204" pitchFamily="34" charset="0"/>
              </a:rPr>
              <a:t>Leszek Mróz</a:t>
            </a: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Command of English B1/B2</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Principles of OT and IoT security</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Case studies of cyber attacks on OT and IoT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Evolution of Internet of Things and security consequences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Leading OT and IoT security standards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Showcase of typical attack technics</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Typical security measures utilized in OT and IoT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Typical processes of OT security operations </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IBM Plex Sans" panose="020B0503050203000203"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t>7</a:t>
            </a:r>
            <a:r>
              <a:rPr lang="en-US" dirty="0"/>
              <a:t> hours </a:t>
            </a:r>
          </a:p>
          <a:p>
            <a:pPr marL="342900" indent="-342900">
              <a:buClr>
                <a:srgbClr val="C00000"/>
              </a:buClr>
              <a:buFont typeface="Courier New" panose="02070309020205020404" pitchFamily="49" charset="0"/>
              <a:buChar char="o"/>
            </a:pPr>
            <a:r>
              <a:rPr lang="en-US" dirty="0"/>
              <a:t>weekly meeting 60 mins</a:t>
            </a: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68893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en-US" dirty="0">
                <a:latin typeface="Calibri" panose="020F0502020204030204" pitchFamily="34" charset="0"/>
                <a:cs typeface="Calibri" panose="020F0502020204030204" pitchFamily="34" charset="0"/>
              </a:rPr>
              <a:t>This course is designed for IT, industrial automation and cybersecurity student who wants to extend their knowledge on the cyber security aspects of the OT and IoT environments, with particular focus on protection of critical infrastructure. </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 aim of the course is provide an understanding of cyber threats to the modern digital environment involved in industrial control and monitoring, and those utilizing internet of things technologies. The course will also provide an overview on methods and strategies to protect against such threats.</a:t>
            </a: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213581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pl-PL" sz="5400" b="1" dirty="0">
                <a:solidFill>
                  <a:schemeClr val="tx1"/>
                </a:solidFill>
                <a:latin typeface="Calibri" panose="020F0502020204030204" pitchFamily="34" charset="0"/>
                <a:ea typeface="IBM Plex Sans" charset="0"/>
                <a:cs typeface="Calibri" panose="020F0502020204030204" pitchFamily="34" charset="0"/>
              </a:rPr>
              <a:t>Lista Streamów</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pl-PL" sz="5400" b="1" dirty="0">
                <a:solidFill>
                  <a:srgbClr val="C80000"/>
                </a:solidFill>
                <a:latin typeface="Calibri" panose="020F0502020204030204" pitchFamily="34" charset="0"/>
                <a:ea typeface="IBM Plex Sans" charset="0"/>
                <a:cs typeface="Calibri" panose="020F0502020204030204" pitchFamily="34" charset="0"/>
              </a:rPr>
              <a:t>ING Tech Poland</a:t>
            </a:r>
            <a:r>
              <a:rPr lang="en-US" sz="5400" b="1" dirty="0">
                <a:solidFill>
                  <a:srgbClr val="C80000"/>
                </a:solidFill>
                <a:latin typeface="Calibri" panose="020F0502020204030204" pitchFamily="34" charset="0"/>
                <a:ea typeface="IBM Plex Sans" charset="0"/>
                <a:cs typeface="Calibri" panose="020F0502020204030204" pitchFamily="34" charset="0"/>
              </a:rPr>
              <a:t>.</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1866570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582278" y="1466088"/>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200" b="1" dirty="0">
                <a:latin typeface="Calibri" panose="020F0502020204030204" pitchFamily="34" charset="0"/>
                <a:cs typeface="Calibri" panose="020F0502020204030204" pitchFamily="34" charset="0"/>
              </a:rPr>
              <a:t>Communication and Multiculturalism in Business</a:t>
            </a:r>
            <a:endParaRPr lang="en-US" sz="3200"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Calibri" panose="020F0502020204030204" pitchFamily="34" charset="0"/>
              <a:ea typeface="IBM Plex Sans" charset="0"/>
              <a:cs typeface="Calibri" panose="020F0502020204030204" pitchFamily="34"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Owners</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Good English skills</a:t>
            </a:r>
            <a:endParaRPr lang="pl-PL"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Short entry task on why would you like to participate</a:t>
            </a: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en-US" sz="1800" dirty="0">
                <a:latin typeface="Calibri" panose="020F0502020204030204" pitchFamily="34" charset="0"/>
                <a:cs typeface="Calibri" panose="020F0502020204030204" pitchFamily="34" charset="0"/>
              </a:rPr>
              <a:t>Daria Kaczor, Sabina Czarnecka, </a:t>
            </a:r>
            <a:r>
              <a:rPr lang="en-US" sz="1800" dirty="0" err="1">
                <a:latin typeface="Calibri" panose="020F0502020204030204" pitchFamily="34" charset="0"/>
                <a:cs typeface="Calibri" panose="020F0502020204030204" pitchFamily="34" charset="0"/>
              </a:rPr>
              <a:t>Kaja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Kalmus</a:t>
            </a:r>
            <a:r>
              <a:rPr lang="en-US" sz="1800" dirty="0">
                <a:latin typeface="Calibri" panose="020F0502020204030204" pitchFamily="34" charset="0"/>
                <a:cs typeface="Calibri" panose="020F0502020204030204" pitchFamily="34" charset="0"/>
              </a:rPr>
              <a:t>, Izabela Kucharska, Fabian </a:t>
            </a:r>
            <a:r>
              <a:rPr lang="en-US" sz="1800" dirty="0" err="1">
                <a:latin typeface="Calibri" panose="020F0502020204030204" pitchFamily="34" charset="0"/>
                <a:cs typeface="Calibri" panose="020F0502020204030204" pitchFamily="34" charset="0"/>
              </a:rPr>
              <a:t>Cygert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Radosław</a:t>
            </a:r>
            <a:r>
              <a:rPr lang="en-US" sz="1800" dirty="0">
                <a:latin typeface="Calibri" panose="020F0502020204030204" pitchFamily="34" charset="0"/>
                <a:cs typeface="Calibri" panose="020F0502020204030204" pitchFamily="34" charset="0"/>
              </a:rPr>
              <a:t> Dudek</a:t>
            </a:r>
            <a:endParaRPr lang="pl-PL" sz="1800"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Calibri" panose="020F0502020204030204" pitchFamily="34" charset="0"/>
              <a:ea typeface="IBM Plex Sans" charset="0"/>
              <a:cs typeface="Calibri" panose="020F0502020204030204" pitchFamily="34"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none</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sz="1800" dirty="0">
                <a:latin typeface="Calibri" panose="020F0502020204030204" pitchFamily="34" charset="0"/>
                <a:cs typeface="Calibri" panose="020F0502020204030204" pitchFamily="34" charset="0"/>
              </a:rPr>
              <a:t>Recognition and Transaction Analysis in Business Communication</a:t>
            </a:r>
          </a:p>
          <a:p>
            <a:pPr marL="342900" indent="-342900">
              <a:buClr>
                <a:srgbClr val="C00000"/>
              </a:buClr>
              <a:buFont typeface="Courier New" panose="02070309020205020404" pitchFamily="49" charset="0"/>
              <a:buChar char="o"/>
            </a:pPr>
            <a:r>
              <a:rPr lang="pl-PL" sz="1800" dirty="0">
                <a:latin typeface="Calibri" panose="020F0502020204030204" pitchFamily="34" charset="0"/>
                <a:cs typeface="Calibri" panose="020F0502020204030204" pitchFamily="34" charset="0"/>
              </a:rPr>
              <a:t>Public </a:t>
            </a:r>
            <a:r>
              <a:rPr lang="pl-PL" sz="1800" dirty="0" err="1">
                <a:latin typeface="Calibri" panose="020F0502020204030204" pitchFamily="34" charset="0"/>
                <a:cs typeface="Calibri" panose="020F0502020204030204" pitchFamily="34" charset="0"/>
              </a:rPr>
              <a:t>speeches</a:t>
            </a:r>
            <a:endParaRPr lang="en-US" sz="18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800" dirty="0" err="1">
                <a:latin typeface="Calibri" panose="020F0502020204030204" pitchFamily="34" charset="0"/>
                <a:cs typeface="Calibri" panose="020F0502020204030204" pitchFamily="34" charset="0"/>
              </a:rPr>
              <a:t>Corporate</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Social</a:t>
            </a:r>
            <a:r>
              <a:rPr lang="pl-PL" sz="1800" dirty="0">
                <a:latin typeface="Calibri" panose="020F0502020204030204" pitchFamily="34" charset="0"/>
                <a:cs typeface="Calibri" panose="020F0502020204030204" pitchFamily="34" charset="0"/>
              </a:rPr>
              <a:t> </a:t>
            </a:r>
            <a:r>
              <a:rPr lang="pl-PL" sz="1800" dirty="0" err="1">
                <a:latin typeface="Calibri" panose="020F0502020204030204" pitchFamily="34" charset="0"/>
                <a:cs typeface="Calibri" panose="020F0502020204030204" pitchFamily="34" charset="0"/>
              </a:rPr>
              <a:t>Responsibility</a:t>
            </a:r>
            <a:endParaRPr lang="en-US" sz="18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800" dirty="0">
                <a:latin typeface="Calibri" panose="020F0502020204030204" pitchFamily="34" charset="0"/>
                <a:cs typeface="Calibri" panose="020F0502020204030204" pitchFamily="34" charset="0"/>
              </a:rPr>
              <a:t>How to </a:t>
            </a:r>
            <a:r>
              <a:rPr lang="pl-PL" sz="1800" dirty="0" err="1">
                <a:latin typeface="Calibri" panose="020F0502020204030204" pitchFamily="34" charset="0"/>
                <a:cs typeface="Calibri" panose="020F0502020204030204" pitchFamily="34" charset="0"/>
              </a:rPr>
              <a:t>build</a:t>
            </a:r>
            <a:r>
              <a:rPr lang="pl-PL" sz="1800" dirty="0">
                <a:latin typeface="Calibri" panose="020F0502020204030204" pitchFamily="34" charset="0"/>
                <a:cs typeface="Calibri" panose="020F0502020204030204" pitchFamily="34" charset="0"/>
              </a:rPr>
              <a:t> relations</a:t>
            </a:r>
          </a:p>
          <a:p>
            <a:pPr marL="342900" indent="-342900">
              <a:buClr>
                <a:srgbClr val="C00000"/>
              </a:buClr>
              <a:buFont typeface="Courier New" panose="02070309020205020404" pitchFamily="49" charset="0"/>
              <a:buChar char="o"/>
            </a:pPr>
            <a:r>
              <a:rPr lang="en-US" sz="1800" dirty="0">
                <a:latin typeface="Calibri" panose="020F0502020204030204" pitchFamily="34" charset="0"/>
                <a:cs typeface="Calibri" panose="020F0502020204030204" pitchFamily="34" charset="0"/>
              </a:rPr>
              <a:t>MS Teams workshops - communication overcoming distance </a:t>
            </a:r>
          </a:p>
          <a:p>
            <a:pPr marL="342900" indent="-342900">
              <a:buClr>
                <a:srgbClr val="C00000"/>
              </a:buClr>
              <a:buFont typeface="Courier New" panose="02070309020205020404" pitchFamily="49" charset="0"/>
              <a:buChar char="o"/>
            </a:pPr>
            <a:r>
              <a:rPr lang="en-US" sz="1800" dirty="0">
                <a:latin typeface="Calibri" panose="020F0502020204030204" pitchFamily="34" charset="0"/>
                <a:cs typeface="Calibri" panose="020F0502020204030204" pitchFamily="34" charset="0"/>
              </a:rPr>
              <a:t>Communicating with the employer - CV and interview</a:t>
            </a:r>
          </a:p>
          <a:p>
            <a:pPr marL="342900" indent="-342900">
              <a:buClr>
                <a:srgbClr val="C00000"/>
              </a:buClr>
              <a:buFont typeface="Courier New" panose="02070309020205020404" pitchFamily="49" charset="0"/>
              <a:buChar char="o"/>
            </a:pPr>
            <a:r>
              <a:rPr lang="fr-FR" sz="1800" dirty="0">
                <a:latin typeface="Calibri" panose="020F0502020204030204" pitchFamily="34" charset="0"/>
                <a:cs typeface="Calibri" panose="020F0502020204030204" pitchFamily="34" charset="0"/>
              </a:rPr>
              <a:t>Online communication - verbal, non-verbal, dos and </a:t>
            </a:r>
            <a:r>
              <a:rPr lang="fr-FR" sz="1800" dirty="0" err="1">
                <a:latin typeface="Calibri" panose="020F0502020204030204" pitchFamily="34" charset="0"/>
                <a:cs typeface="Calibri" panose="020F0502020204030204" pitchFamily="34" charset="0"/>
              </a:rPr>
              <a:t>don’ts</a:t>
            </a:r>
            <a:endParaRPr lang="en-US" sz="1800" dirty="0">
              <a:latin typeface="Calibri" panose="020F0502020204030204" pitchFamily="34" charset="0"/>
              <a:cs typeface="Calibri" panose="020F0502020204030204" pitchFamily="34" charset="0"/>
            </a:endParaRPr>
          </a:p>
          <a:p>
            <a:pPr marL="342900" indent="-342900">
              <a:buClr>
                <a:srgbClr val="C00000"/>
              </a:buClr>
              <a:buFont typeface="Courier New" panose="02070309020205020404" pitchFamily="49" charset="0"/>
              <a:buChar char="o"/>
            </a:pPr>
            <a:r>
              <a:rPr lang="pl-PL" sz="1800" dirty="0">
                <a:latin typeface="Calibri" panose="020F0502020204030204" pitchFamily="34" charset="0"/>
                <a:cs typeface="Calibri" panose="020F0502020204030204" pitchFamily="34" charset="0"/>
              </a:rPr>
              <a:t>Project management, agile, </a:t>
            </a:r>
            <a:r>
              <a:rPr lang="pl-PL" sz="1800" dirty="0" err="1">
                <a:latin typeface="Calibri" panose="020F0502020204030204" pitchFamily="34" charset="0"/>
                <a:cs typeface="Calibri" panose="020F0502020204030204" pitchFamily="34" charset="0"/>
              </a:rPr>
              <a:t>scrum</a:t>
            </a:r>
            <a:r>
              <a:rPr lang="pl-PL" sz="1800" dirty="0">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600" b="1" dirty="0">
                <a:solidFill>
                  <a:srgbClr val="C80000"/>
                </a:solidFill>
                <a:latin typeface="Calibri" panose="020F0502020204030204" pitchFamily="34" charset="0"/>
                <a:cs typeface="Calibri" panose="020F0502020204030204" pitchFamily="34" charset="0"/>
              </a:rPr>
            </a:b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12 hours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weekly meetings 1-2</a:t>
            </a:r>
            <a:r>
              <a:rPr lang="pl-PL" dirty="0">
                <a:latin typeface="Calibri" panose="020F0502020204030204" pitchFamily="34" charset="0"/>
                <a:cs typeface="Calibri" panose="020F0502020204030204" pitchFamily="34" charset="0"/>
              </a:rPr>
              <a:t> h</a:t>
            </a:r>
            <a:endParaRPr lang="en-US"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en-US" sz="1600" dirty="0">
                <a:latin typeface="Calibri" panose="020F0502020204030204" pitchFamily="34" charset="0"/>
                <a:cs typeface="Calibri" panose="020F0502020204030204" pitchFamily="34" charset="0"/>
              </a:rPr>
              <a:t>Communication and conversation are the foundations of society. In business environment however, communication takes on a myriad of additional meanings – how we write, speak, share information, all these things reflect on how we are perceived by our employers, superiors and peers. In the digital world we are even more visible, so we naturally want to be noticed from the very best perspective.  Let’s talk about all the tools of communication, the physical, methodological and language ones. See what tools we know and how to best put them to use. Let’s see how important cultural differences in our company are, how they influence our communication and check how can a given set of tools make communication easier despite said differences. </a:t>
            </a: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19038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6629400" cy="5257800"/>
          </a:xfrm>
        </p:spPr>
        <p:txBody>
          <a:bodyPr>
            <a:normAutofit/>
          </a:bodyPr>
          <a:lstStyle/>
          <a:p>
            <a:r>
              <a:rPr lang="pl-PL" sz="5400" b="1" dirty="0">
                <a:solidFill>
                  <a:schemeClr val="tx1"/>
                </a:solidFill>
                <a:latin typeface="Calibri" panose="020F0502020204030204" pitchFamily="34" charset="0"/>
                <a:ea typeface="IBM Plex Sans" charset="0"/>
                <a:cs typeface="Calibri" panose="020F0502020204030204" pitchFamily="34" charset="0"/>
              </a:rPr>
              <a:t>Lista Streamów</a:t>
            </a:r>
            <a:br>
              <a:rPr lang="en-US" sz="5400" b="1" dirty="0">
                <a:solidFill>
                  <a:schemeClr val="tx1"/>
                </a:solidFill>
                <a:latin typeface="Calibri" panose="020F0502020204030204" pitchFamily="34" charset="0"/>
                <a:ea typeface="IBM Plex Sans" charset="0"/>
                <a:cs typeface="Calibri" panose="020F0502020204030204" pitchFamily="34" charset="0"/>
              </a:rPr>
            </a:br>
            <a:r>
              <a:rPr lang="pl-PL" sz="5400" b="1" dirty="0">
                <a:solidFill>
                  <a:srgbClr val="C80000"/>
                </a:solidFill>
                <a:latin typeface="Calibri" panose="020F0502020204030204" pitchFamily="34" charset="0"/>
                <a:ea typeface="IBM Plex Sans" charset="0"/>
                <a:cs typeface="Calibri" panose="020F0502020204030204" pitchFamily="34" charset="0"/>
              </a:rPr>
              <a:t>Kyndryl</a:t>
            </a:r>
            <a:r>
              <a:rPr lang="en-US" sz="5400" b="1" dirty="0">
                <a:solidFill>
                  <a:srgbClr val="C80000"/>
                </a:solidFill>
                <a:latin typeface="Calibri" panose="020F0502020204030204" pitchFamily="34" charset="0"/>
                <a:ea typeface="IBM Plex Sans" charset="0"/>
                <a:cs typeface="Calibri" panose="020F0502020204030204" pitchFamily="34" charset="0"/>
              </a:rPr>
              <a:t>.</a:t>
            </a:r>
            <a:br>
              <a:rPr lang="en-US" sz="5400" b="1" dirty="0">
                <a:solidFill>
                  <a:srgbClr val="C80000"/>
                </a:solidFill>
                <a:latin typeface="IBM Plex Sans" charset="0"/>
                <a:ea typeface="IBM Plex Sans" charset="0"/>
                <a:cs typeface="IBM Plex Sans" charset="0"/>
              </a:rPr>
            </a:br>
            <a:endParaRPr lang="en-US" sz="5400" b="1" dirty="0">
              <a:solidFill>
                <a:schemeClr val="tx1"/>
              </a:solidFill>
              <a:latin typeface="IBM Plex Sans" charset="0"/>
              <a:ea typeface="IBM Plex Sans" charset="0"/>
              <a:cs typeface="IBM Plex Sans" charset="0"/>
            </a:endParaRPr>
          </a:p>
        </p:txBody>
      </p:sp>
      <p:pic>
        <p:nvPicPr>
          <p:cNvPr id="11" name="Picture 10">
            <a:extLst>
              <a:ext uri="{FF2B5EF4-FFF2-40B4-BE49-F238E27FC236}">
                <a16:creationId xmlns:a16="http://schemas.microsoft.com/office/drawing/2014/main" id="{7626B856-5A8C-42B2-9A17-CE4E6F2B85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6766560" y="205352"/>
            <a:ext cx="2238125" cy="960895"/>
          </a:xfrm>
          <a:prstGeom prst="rect">
            <a:avLst/>
          </a:prstGeom>
        </p:spPr>
      </p:pic>
      <p:pic>
        <p:nvPicPr>
          <p:cNvPr id="12" name="Picture 11">
            <a:extLst>
              <a:ext uri="{FF2B5EF4-FFF2-40B4-BE49-F238E27FC236}">
                <a16:creationId xmlns:a16="http://schemas.microsoft.com/office/drawing/2014/main" id="{646FEABB-5897-4CA0-A28D-BDD983B9D3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93348" y="1278224"/>
            <a:ext cx="1984550" cy="286292"/>
          </a:xfrm>
          <a:prstGeom prst="rect">
            <a:avLst/>
          </a:prstGeom>
        </p:spPr>
      </p:pic>
      <p:pic>
        <p:nvPicPr>
          <p:cNvPr id="4" name="Picture 3" descr="A person standing in front of a building&#10;&#10;Description automatically generated">
            <a:extLst>
              <a:ext uri="{FF2B5EF4-FFF2-40B4-BE49-F238E27FC236}">
                <a16:creationId xmlns:a16="http://schemas.microsoft.com/office/drawing/2014/main" id="{BBA4F7B5-B6A5-4A8F-BEAA-10570761AE5C}"/>
              </a:ext>
            </a:extLst>
          </p:cNvPr>
          <p:cNvPicPr>
            <a:picLocks noChangeAspect="1"/>
          </p:cNvPicPr>
          <p:nvPr/>
        </p:nvPicPr>
        <p:blipFill>
          <a:blip r:embed="rId4"/>
          <a:stretch>
            <a:fillRect/>
          </a:stretch>
        </p:blipFill>
        <p:spPr>
          <a:xfrm>
            <a:off x="9144000" y="0"/>
            <a:ext cx="5486400" cy="8229600"/>
          </a:xfrm>
          <a:prstGeom prst="rect">
            <a:avLst/>
          </a:prstGeom>
        </p:spPr>
      </p:pic>
    </p:spTree>
    <p:extLst>
      <p:ext uri="{BB962C8B-B14F-4D97-AF65-F5344CB8AC3E}">
        <p14:creationId xmlns:p14="http://schemas.microsoft.com/office/powerpoint/2010/main" val="219733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608472" y="1199314"/>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pl-PL" b="1" dirty="0">
                <a:latin typeface="Calibri" panose="020F0502020204030204" pitchFamily="34" charset="0"/>
                <a:cs typeface="Calibri" panose="020F0502020204030204" pitchFamily="34" charset="0"/>
              </a:rPr>
              <a:t>Administration in Project Management - PMO</a:t>
            </a:r>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829074" y="614442"/>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Owners</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Fluent English in speech and writing</a:t>
            </a: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en-US" dirty="0">
                <a:latin typeface="Calibri" panose="020F0502020204030204" pitchFamily="34" charset="0"/>
                <a:cs typeface="Calibri" panose="020F0502020204030204" pitchFamily="34" charset="0"/>
              </a:rPr>
              <a:t>Katarzyna Żurawska</a:t>
            </a:r>
            <a:endParaRPr lang="pl-PL"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308282"/>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sz="1800" kern="50" dirty="0">
                <a:solidFill>
                  <a:srgbClr val="000000"/>
                </a:solidFill>
                <a:effectLst/>
                <a:latin typeface="Calibri" panose="020F0502020204030204" pitchFamily="34" charset="0"/>
                <a:ea typeface="IBM Plex Sans" panose="020B0503050203000203" pitchFamily="34" charset="0"/>
                <a:cs typeface="Calibri" panose="020F0502020204030204" pitchFamily="34" charset="0"/>
              </a:rPr>
              <a:t>Introduction to project management and PMO.</a:t>
            </a:r>
          </a:p>
          <a:p>
            <a:pPr marL="342900" indent="-342900">
              <a:buClr>
                <a:srgbClr val="C00000"/>
              </a:buClr>
              <a:buFont typeface="Courier New" panose="02070309020205020404" pitchFamily="49" charset="0"/>
              <a:buChar char="o"/>
            </a:pPr>
            <a:r>
              <a:rPr lang="en-US" sz="1800" kern="50" dirty="0">
                <a:solidFill>
                  <a:srgbClr val="000000"/>
                </a:solidFill>
                <a:effectLst/>
                <a:latin typeface="Calibri" panose="020F0502020204030204" pitchFamily="34" charset="0"/>
                <a:ea typeface="IBM Plex Sans" panose="020B0503050203000203" pitchFamily="34" charset="0"/>
                <a:cs typeface="Calibri" panose="020F0502020204030204" pitchFamily="34" charset="0"/>
              </a:rPr>
              <a:t>Governance, access and operational activities.</a:t>
            </a:r>
          </a:p>
          <a:p>
            <a:pPr marL="342900" indent="-342900">
              <a:buClr>
                <a:srgbClr val="C00000"/>
              </a:buClr>
              <a:buFont typeface="Courier New" panose="02070309020205020404" pitchFamily="49" charset="0"/>
              <a:buChar char="o"/>
            </a:pPr>
            <a:r>
              <a:rPr lang="en-US" sz="1800" kern="50" dirty="0">
                <a:solidFill>
                  <a:srgbClr val="000000"/>
                </a:solidFill>
                <a:effectLst/>
                <a:latin typeface="Calibri" panose="020F0502020204030204" pitchFamily="34" charset="0"/>
                <a:ea typeface="IBM Plex Sans" panose="020B0503050203000203" pitchFamily="34" charset="0"/>
                <a:cs typeface="Calibri" panose="020F0502020204030204" pitchFamily="34" charset="0"/>
              </a:rPr>
              <a:t>Finance </a:t>
            </a:r>
            <a:r>
              <a:rPr lang="en-US" sz="1800" kern="50" dirty="0">
                <a:solidFill>
                  <a:srgbClr val="000000"/>
                </a:solidFill>
                <a:latin typeface="Calibri" panose="020F0502020204030204" pitchFamily="34" charset="0"/>
                <a:cs typeface="Calibri" panose="020F0502020204030204" pitchFamily="34" charset="0"/>
              </a:rPr>
              <a:t>management.</a:t>
            </a:r>
          </a:p>
          <a:p>
            <a:pPr marL="342900" indent="-342900">
              <a:buClr>
                <a:srgbClr val="C00000"/>
              </a:buClr>
              <a:buFont typeface="Courier New" panose="02070309020205020404" pitchFamily="49" charset="0"/>
              <a:buChar char="o"/>
            </a:pPr>
            <a:r>
              <a:rPr lang="en-US" sz="1800" kern="50" dirty="0">
                <a:solidFill>
                  <a:srgbClr val="000000"/>
                </a:solidFill>
                <a:latin typeface="Calibri" panose="020F0502020204030204" pitchFamily="34" charset="0"/>
                <a:cs typeface="Calibri" panose="020F0502020204030204" pitchFamily="34" charset="0"/>
              </a:rPr>
              <a:t>Introduction t</a:t>
            </a:r>
            <a:r>
              <a:rPr lang="en-US" sz="1800" kern="50" dirty="0">
                <a:solidFill>
                  <a:srgbClr val="000000"/>
                </a:solidFill>
                <a:effectLst/>
                <a:latin typeface="Calibri" panose="020F0502020204030204" pitchFamily="34" charset="0"/>
                <a:ea typeface="IBM Plex Sans" panose="020B0503050203000203" pitchFamily="34" charset="0"/>
                <a:cs typeface="Calibri" panose="020F0502020204030204" pitchFamily="34" charset="0"/>
              </a:rPr>
              <a:t>o reporting and risks &amp; issues management.</a:t>
            </a:r>
          </a:p>
          <a:p>
            <a:pPr marL="342900" indent="-342900">
              <a:buClr>
                <a:srgbClr val="C00000"/>
              </a:buClr>
              <a:buFont typeface="Courier New" panose="02070309020205020404" pitchFamily="49" charset="0"/>
              <a:buChar char="o"/>
            </a:pPr>
            <a:r>
              <a:rPr lang="en-US" sz="1800" kern="50" dirty="0">
                <a:solidFill>
                  <a:srgbClr val="000000"/>
                </a:solidFill>
                <a:effectLst/>
                <a:latin typeface="Calibri" panose="020F0502020204030204" pitchFamily="34" charset="0"/>
                <a:ea typeface="IBM Plex Sans" panose="020B0503050203000203" pitchFamily="34" charset="0"/>
                <a:cs typeface="Calibri" panose="020F0502020204030204" pitchFamily="34" charset="0"/>
              </a:rPr>
              <a:t>Change management and program deliverables (scope). </a:t>
            </a:r>
          </a:p>
          <a:p>
            <a:pPr marL="342900" indent="-342900">
              <a:buClr>
                <a:srgbClr val="C00000"/>
              </a:buClr>
              <a:buFont typeface="Courier New" panose="02070309020205020404" pitchFamily="49" charset="0"/>
              <a:buChar char="o"/>
            </a:pPr>
            <a:r>
              <a:rPr lang="en-US" sz="1800" kern="50" dirty="0">
                <a:solidFill>
                  <a:srgbClr val="000000"/>
                </a:solidFill>
                <a:effectLst/>
                <a:latin typeface="Calibri" panose="020F0502020204030204" pitchFamily="34" charset="0"/>
                <a:ea typeface="IBM Plex Sans" panose="020B0503050203000203" pitchFamily="34" charset="0"/>
                <a:cs typeface="Calibri" panose="020F0502020204030204" pitchFamily="34" charset="0"/>
              </a:rPr>
              <a:t>Other key parallel processes (project planning, resource management and procurement).</a:t>
            </a:r>
          </a:p>
          <a:p>
            <a:pPr marL="342900" indent="-342900">
              <a:buClr>
                <a:srgbClr val="C00000"/>
              </a:buClr>
              <a:buFont typeface="Courier New" panose="02070309020205020404" pitchFamily="49" charset="0"/>
              <a:buChar char="o"/>
            </a:pPr>
            <a:r>
              <a:rPr lang="en-US" sz="1800" kern="50" dirty="0">
                <a:solidFill>
                  <a:srgbClr val="000000"/>
                </a:solidFill>
                <a:effectLst/>
                <a:latin typeface="Calibri" panose="020F0502020204030204" pitchFamily="34" charset="0"/>
                <a:ea typeface="IBM Plex Sans" panose="020B0503050203000203" pitchFamily="34" charset="0"/>
                <a:cs typeface="Calibri" panose="020F0502020204030204" pitchFamily="34" charset="0"/>
              </a:rPr>
              <a:t>Closure management and summary.</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11288D6-58D9-4032-B938-674A1746158A}"/>
              </a:ext>
            </a:extLst>
          </p:cNvPr>
          <p:cNvSpPr txBox="1"/>
          <p:nvPr/>
        </p:nvSpPr>
        <p:spPr>
          <a:xfrm>
            <a:off x="11015693" y="2366530"/>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59004" y="2687070"/>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10 hours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weekly meeting 1-2</a:t>
            </a:r>
            <a:r>
              <a:rPr lang="pl-PL" dirty="0">
                <a:latin typeface="Calibri" panose="020F0502020204030204" pitchFamily="34" charset="0"/>
                <a:cs typeface="Calibri" panose="020F0502020204030204" pitchFamily="34" charset="0"/>
              </a:rPr>
              <a:t> h</a:t>
            </a:r>
            <a:endParaRPr lang="en-US"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3916406" y="973130"/>
            <a:ext cx="6744841"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a:spcBef>
                <a:spcPts val="0"/>
              </a:spcBef>
              <a:spcAft>
                <a:spcPts val="0"/>
              </a:spcAft>
            </a:pPr>
            <a:r>
              <a:rPr lang="en-GB" sz="1800" kern="50" dirty="0">
                <a:solidFill>
                  <a:srgbClr val="000000"/>
                </a:solidFill>
                <a:latin typeface="Calibri" panose="020F0502020204030204" pitchFamily="34" charset="0"/>
                <a:cs typeface="Calibri" panose="020F0502020204030204" pitchFamily="34" charset="0"/>
              </a:rPr>
              <a:t>This course is dedicated for students who would like to broaden their knowledge and understanding of Project Management Office. We will show you where PMO is located in a Project Management concept, what are the differences and dependencies. During the course we would like to present ongoing processes PMO is handling during the lifecycle of the project starts and describe it step by step – preferably with real life examples. </a:t>
            </a:r>
            <a:r>
              <a:rPr lang="en-US" sz="1800" kern="50" dirty="0">
                <a:solidFill>
                  <a:srgbClr val="000000"/>
                </a:solidFill>
                <a:latin typeface="Calibri" panose="020F0502020204030204" pitchFamily="34" charset="0"/>
                <a:cs typeface="Calibri" panose="020F0502020204030204" pitchFamily="34" charset="0"/>
              </a:rPr>
              <a:t>The learning program is focusing on improving your awareness about project management and processes; skills as: analytical thinking, problem-solving and attention to details. Students will also get familiar with different methodologies of handling projects. </a:t>
            </a: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415442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C708B1-B8D3-43A3-861D-10DF25D4DC91}"/>
              </a:ext>
            </a:extLst>
          </p:cNvPr>
          <p:cNvSpPr txBox="1">
            <a:spLocks/>
          </p:cNvSpPr>
          <p:nvPr/>
        </p:nvSpPr>
        <p:spPr>
          <a:xfrm>
            <a:off x="525780" y="1360248"/>
            <a:ext cx="3056443" cy="1143000"/>
          </a:xfrm>
          <a:prstGeom prst="rect">
            <a:avLst/>
          </a:prstGeom>
        </p:spPr>
        <p:txBody>
          <a:bodyPr vert="horz" lIns="0" tIns="228600" rIns="0" bIns="0" rtlCol="0" anchor="t">
            <a:noAutofit/>
          </a:bodyPr>
          <a:lst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a:lstStyle>
          <a:p>
            <a:r>
              <a:rPr lang="en-US" sz="3600" b="1" dirty="0">
                <a:latin typeface="Calibri" panose="020F0502020204030204" pitchFamily="34" charset="0"/>
                <a:cs typeface="Calibri" panose="020F0502020204030204" pitchFamily="34" charset="0"/>
              </a:rPr>
              <a:t>Client Management in IT environment</a:t>
            </a:r>
            <a:endParaRPr lang="en-US" sz="3600" dirty="0">
              <a:solidFill>
                <a:schemeClr val="bg1"/>
              </a:solidFill>
              <a:latin typeface="Calibri" panose="020F0502020204030204" pitchFamily="34" charset="0"/>
              <a:cs typeface="Calibri" panose="020F0502020204030204" pitchFamily="34" charset="0"/>
            </a:endParaRPr>
          </a:p>
          <a:p>
            <a:endParaRPr lang="en-US" dirty="0">
              <a:solidFill>
                <a:schemeClr val="bg1"/>
              </a:solidFill>
              <a:latin typeface="Calibri" panose="020F0502020204030204" pitchFamily="34" charset="0"/>
              <a:cs typeface="Calibri" panose="020F0502020204030204" pitchFamily="34" charset="0"/>
            </a:endParaRPr>
          </a:p>
        </p:txBody>
      </p:sp>
      <p:sp>
        <p:nvSpPr>
          <p:cNvPr id="11" name="Minus Sign 10">
            <a:extLst>
              <a:ext uri="{FF2B5EF4-FFF2-40B4-BE49-F238E27FC236}">
                <a16:creationId xmlns:a16="http://schemas.microsoft.com/office/drawing/2014/main" id="{6387E7B4-18C4-4A44-9F1A-176601BC2FED}"/>
              </a:ext>
            </a:extLst>
          </p:cNvPr>
          <p:cNvSpPr/>
          <p:nvPr/>
        </p:nvSpPr>
        <p:spPr>
          <a:xfrm>
            <a:off x="525780" y="3524633"/>
            <a:ext cx="1325880" cy="800100"/>
          </a:xfrm>
          <a:prstGeom prst="mathMinus">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46" name="TextBox 45">
            <a:extLst>
              <a:ext uri="{FF2B5EF4-FFF2-40B4-BE49-F238E27FC236}">
                <a16:creationId xmlns:a16="http://schemas.microsoft.com/office/drawing/2014/main" id="{172DE3C5-9423-482E-8097-A5641BF487DF}"/>
              </a:ext>
            </a:extLst>
          </p:cNvPr>
          <p:cNvSpPr txBox="1"/>
          <p:nvPr/>
        </p:nvSpPr>
        <p:spPr>
          <a:xfrm>
            <a:off x="9811352" y="5349240"/>
            <a:ext cx="4499008" cy="1783080"/>
          </a:xfrm>
          <a:prstGeom prst="rect">
            <a:avLst/>
          </a:prstGeom>
        </p:spPr>
        <p:txBody>
          <a:bodyPr wrap="squar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47" name="TextBox 46">
            <a:extLst>
              <a:ext uri="{FF2B5EF4-FFF2-40B4-BE49-F238E27FC236}">
                <a16:creationId xmlns:a16="http://schemas.microsoft.com/office/drawing/2014/main" id="{35695714-3AF3-4E63-BA9A-92D894D70A41}"/>
              </a:ext>
            </a:extLst>
          </p:cNvPr>
          <p:cNvSpPr txBox="1"/>
          <p:nvPr/>
        </p:nvSpPr>
        <p:spPr>
          <a:xfrm>
            <a:off x="11589710" y="6124231"/>
            <a:ext cx="3246120" cy="1783080"/>
          </a:xfrm>
          <a:prstGeom prst="rect">
            <a:avLst/>
          </a:prstGeom>
        </p:spPr>
        <p:txBody>
          <a:bodyPr wrap="square" lIns="91440" tIns="45720" rIns="91440" bIns="45720" rtlCol="0">
            <a:noAutofit/>
          </a:bodyPr>
          <a:lstStyle/>
          <a:p>
            <a:pPr>
              <a:lnSpc>
                <a:spcPct val="105000"/>
              </a:lnSpc>
              <a:spcBef>
                <a:spcPts val="1000"/>
              </a:spcBef>
            </a:pPr>
            <a:endParaRPr lang="en-US" sz="3200" b="1" dirty="0">
              <a:solidFill>
                <a:srgbClr val="C00000"/>
              </a:solidFill>
              <a:latin typeface="IBM Plex Sans" charset="0"/>
              <a:ea typeface="IBM Plex Sans" charset="0"/>
              <a:cs typeface="IBM Plex Sans" charset="0"/>
            </a:endParaRPr>
          </a:p>
        </p:txBody>
      </p:sp>
      <p:sp>
        <p:nvSpPr>
          <p:cNvPr id="34" name="TextBox 33">
            <a:extLst>
              <a:ext uri="{FF2B5EF4-FFF2-40B4-BE49-F238E27FC236}">
                <a16:creationId xmlns:a16="http://schemas.microsoft.com/office/drawing/2014/main" id="{FC33E7BB-B4F8-4E51-806B-5F7F563E23E8}"/>
              </a:ext>
            </a:extLst>
          </p:cNvPr>
          <p:cNvSpPr txBox="1"/>
          <p:nvPr/>
        </p:nvSpPr>
        <p:spPr>
          <a:xfrm>
            <a:off x="3969769" y="880750"/>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Course Description</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35" name="TextBox 34">
            <a:extLst>
              <a:ext uri="{FF2B5EF4-FFF2-40B4-BE49-F238E27FC236}">
                <a16:creationId xmlns:a16="http://schemas.microsoft.com/office/drawing/2014/main" id="{3D300B64-59C8-42C4-8219-C4BA9BFAC8FC}"/>
              </a:ext>
            </a:extLst>
          </p:cNvPr>
          <p:cNvSpPr txBox="1"/>
          <p:nvPr/>
        </p:nvSpPr>
        <p:spPr>
          <a:xfrm>
            <a:off x="608472" y="4468990"/>
            <a:ext cx="3200400" cy="114300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Stream</a:t>
            </a:r>
            <a:br>
              <a:rPr lang="en-US" sz="2600" b="1" dirty="0">
                <a:latin typeface="Calibri" panose="020F0502020204030204" pitchFamily="34" charset="0"/>
                <a:cs typeface="Calibri" panose="020F0502020204030204" pitchFamily="34" charset="0"/>
              </a:rPr>
            </a:br>
            <a:r>
              <a:rPr lang="en-US" sz="2600" b="1" dirty="0">
                <a:solidFill>
                  <a:srgbClr val="C80000"/>
                </a:solidFill>
                <a:latin typeface="Calibri" panose="020F0502020204030204" pitchFamily="34" charset="0"/>
                <a:cs typeface="Calibri" panose="020F0502020204030204" pitchFamily="34" charset="0"/>
              </a:rPr>
              <a:t>Owner</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
        <p:nvSpPr>
          <p:cNvPr id="6" name="Content Placeholder 5">
            <a:extLst>
              <a:ext uri="{FF2B5EF4-FFF2-40B4-BE49-F238E27FC236}">
                <a16:creationId xmlns:a16="http://schemas.microsoft.com/office/drawing/2014/main" id="{B0B2CA32-691F-47C5-8D38-8B125C63F9B8}"/>
              </a:ext>
            </a:extLst>
          </p:cNvPr>
          <p:cNvSpPr>
            <a:spLocks noGrp="1"/>
          </p:cNvSpPr>
          <p:nvPr>
            <p:ph idx="13"/>
          </p:nvPr>
        </p:nvSpPr>
        <p:spPr>
          <a:xfrm>
            <a:off x="11033473" y="937922"/>
            <a:ext cx="3200400" cy="1277933"/>
          </a:xfrm>
          <a:ln>
            <a:noFill/>
          </a:ln>
        </p:spPr>
        <p:txBody>
          <a:body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English language at least on B1 level</a:t>
            </a:r>
          </a:p>
        </p:txBody>
      </p:sp>
      <p:sp>
        <p:nvSpPr>
          <p:cNvPr id="8" name="Content Placeholder 7">
            <a:extLst>
              <a:ext uri="{FF2B5EF4-FFF2-40B4-BE49-F238E27FC236}">
                <a16:creationId xmlns:a16="http://schemas.microsoft.com/office/drawing/2014/main" id="{E519976F-6FFD-4762-AA3F-C41BFFAE86F9}"/>
              </a:ext>
            </a:extLst>
          </p:cNvPr>
          <p:cNvSpPr>
            <a:spLocks noGrp="1"/>
          </p:cNvSpPr>
          <p:nvPr>
            <p:ph idx="10"/>
          </p:nvPr>
        </p:nvSpPr>
        <p:spPr>
          <a:xfrm>
            <a:off x="691840" y="5349240"/>
            <a:ext cx="3200400" cy="5257800"/>
          </a:xfrm>
        </p:spPr>
        <p:txBody>
          <a:bodyPr/>
          <a:lstStyle/>
          <a:p>
            <a:r>
              <a:rPr lang="en-US" dirty="0">
                <a:latin typeface="Calibri" panose="020F0502020204030204" pitchFamily="34" charset="0"/>
                <a:cs typeface="Calibri" panose="020F0502020204030204" pitchFamily="34" charset="0"/>
              </a:rPr>
              <a:t>Rachel Formella</a:t>
            </a:r>
            <a:endParaRPr lang="pl-PL" dirty="0">
              <a:latin typeface="Calibri" panose="020F0502020204030204" pitchFamily="34" charset="0"/>
              <a:cs typeface="Calibri" panose="020F0502020204030204" pitchFamily="34" charset="0"/>
            </a:endParaRPr>
          </a:p>
          <a:p>
            <a:endParaRPr lang="pl-PL"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AB44D6CA-2736-408A-9898-04396659E14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8221"/>
          <a:stretch/>
        </p:blipFill>
        <p:spPr>
          <a:xfrm>
            <a:off x="2084034" y="116908"/>
            <a:ext cx="1484661" cy="637410"/>
          </a:xfrm>
          <a:prstGeom prst="rect">
            <a:avLst/>
          </a:prstGeom>
        </p:spPr>
      </p:pic>
      <p:pic>
        <p:nvPicPr>
          <p:cNvPr id="30" name="Picture 29">
            <a:extLst>
              <a:ext uri="{FF2B5EF4-FFF2-40B4-BE49-F238E27FC236}">
                <a16:creationId xmlns:a16="http://schemas.microsoft.com/office/drawing/2014/main" id="{87BE14F8-F58C-432D-9721-2199EA814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46097" y="856437"/>
            <a:ext cx="1632194" cy="235461"/>
          </a:xfrm>
          <a:prstGeom prst="rect">
            <a:avLst/>
          </a:prstGeom>
        </p:spPr>
      </p:pic>
      <p:sp>
        <p:nvSpPr>
          <p:cNvPr id="37" name="TextBox 36">
            <a:extLst>
              <a:ext uri="{FF2B5EF4-FFF2-40B4-BE49-F238E27FC236}">
                <a16:creationId xmlns:a16="http://schemas.microsoft.com/office/drawing/2014/main" id="{24FF0414-9723-4F6B-8AB0-D75793910819}"/>
              </a:ext>
            </a:extLst>
          </p:cNvPr>
          <p:cNvSpPr txBox="1"/>
          <p:nvPr/>
        </p:nvSpPr>
        <p:spPr>
          <a:xfrm>
            <a:off x="10882207" y="435613"/>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Entrance</a:t>
            </a:r>
            <a:r>
              <a:rPr lang="en-US" sz="2000" b="1" dirty="0">
                <a:solidFill>
                  <a:srgbClr val="C80000"/>
                </a:solidFill>
                <a:latin typeface="Calibri" panose="020F0502020204030204" pitchFamily="34" charset="0"/>
                <a:cs typeface="Calibri" panose="020F0502020204030204" pitchFamily="34" charset="0"/>
              </a:rPr>
              <a:t> Exam</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2" name="TextBox 1">
            <a:extLst>
              <a:ext uri="{FF2B5EF4-FFF2-40B4-BE49-F238E27FC236}">
                <a16:creationId xmlns:a16="http://schemas.microsoft.com/office/drawing/2014/main" id="{31196563-EC3E-4F7A-B15D-CBD918D4827B}"/>
              </a:ext>
            </a:extLst>
          </p:cNvPr>
          <p:cNvSpPr txBox="1"/>
          <p:nvPr/>
        </p:nvSpPr>
        <p:spPr>
          <a:xfrm>
            <a:off x="1946097" y="5074920"/>
            <a:ext cx="914400" cy="914400"/>
          </a:xfrm>
          <a:prstGeom prst="rect">
            <a:avLst/>
          </a:prstGeom>
        </p:spPr>
        <p:txBody>
          <a:bodyPr wrap="none" lIns="91440" tIns="45720" rIns="91440" bIns="45720" rtlCol="0">
            <a:noAutofit/>
          </a:bodyPr>
          <a:lstStyle/>
          <a:p>
            <a:pPr>
              <a:lnSpc>
                <a:spcPct val="105000"/>
              </a:lnSpc>
              <a:spcBef>
                <a:spcPts val="1000"/>
              </a:spcBef>
            </a:pPr>
            <a:endParaRPr lang="en-US" sz="2000" dirty="0" err="1">
              <a:solidFill>
                <a:schemeClr val="tx1"/>
              </a:solidFill>
              <a:latin typeface="IBM Plex Sans" charset="0"/>
              <a:ea typeface="IBM Plex Sans" charset="0"/>
              <a:cs typeface="IBM Plex Sans" charset="0"/>
            </a:endParaRPr>
          </a:p>
        </p:txBody>
      </p:sp>
      <p:sp>
        <p:nvSpPr>
          <p:cNvPr id="18" name="TextBox 17">
            <a:extLst>
              <a:ext uri="{FF2B5EF4-FFF2-40B4-BE49-F238E27FC236}">
                <a16:creationId xmlns:a16="http://schemas.microsoft.com/office/drawing/2014/main" id="{059439EF-D1EA-4FEA-8F76-6A5DABB05C42}"/>
              </a:ext>
            </a:extLst>
          </p:cNvPr>
          <p:cNvSpPr txBox="1"/>
          <p:nvPr/>
        </p:nvSpPr>
        <p:spPr>
          <a:xfrm>
            <a:off x="10926041" y="2646020"/>
            <a:ext cx="3200400" cy="114300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Additional</a:t>
            </a:r>
            <a:r>
              <a:rPr lang="en-US" sz="2000" b="1" dirty="0">
                <a:solidFill>
                  <a:schemeClr val="bg1"/>
                </a:solidFill>
                <a:latin typeface="Calibri" panose="020F0502020204030204" pitchFamily="34" charset="0"/>
                <a:cs typeface="Calibri" panose="020F0502020204030204" pitchFamily="34" charset="0"/>
              </a:rPr>
              <a:t> </a:t>
            </a:r>
            <a:r>
              <a:rPr lang="en-US" sz="2000" b="1" dirty="0">
                <a:solidFill>
                  <a:srgbClr val="C80000"/>
                </a:solidFill>
                <a:latin typeface="Calibri" panose="020F0502020204030204" pitchFamily="34" charset="0"/>
                <a:cs typeface="Calibri" panose="020F0502020204030204" pitchFamily="34" charset="0"/>
              </a:rPr>
              <a:t>Qualifications</a:t>
            </a:r>
            <a:endParaRPr lang="en-US" sz="2000" dirty="0">
              <a:solidFill>
                <a:srgbClr val="C80000"/>
              </a:solidFill>
              <a:latin typeface="Calibri" panose="020F0502020204030204" pitchFamily="34" charset="0"/>
              <a:ea typeface="IBM Plex Sans" charset="0"/>
              <a:cs typeface="Calibri" panose="020F0502020204030204" pitchFamily="34" charset="0"/>
            </a:endParaRPr>
          </a:p>
        </p:txBody>
      </p:sp>
      <p:sp>
        <p:nvSpPr>
          <p:cNvPr id="19" name="Content Placeholder 5">
            <a:extLst>
              <a:ext uri="{FF2B5EF4-FFF2-40B4-BE49-F238E27FC236}">
                <a16:creationId xmlns:a16="http://schemas.microsoft.com/office/drawing/2014/main" id="{ACB697C6-D2B9-44B0-812C-465793FC6492}"/>
              </a:ext>
            </a:extLst>
          </p:cNvPr>
          <p:cNvSpPr txBox="1">
            <a:spLocks/>
          </p:cNvSpPr>
          <p:nvPr/>
        </p:nvSpPr>
        <p:spPr>
          <a:xfrm>
            <a:off x="11055294" y="3063385"/>
            <a:ext cx="3200400" cy="1730366"/>
          </a:xfrm>
          <a:prstGeom prst="rect">
            <a:avLst/>
          </a:prstGeom>
          <a:ln>
            <a:noFill/>
          </a:ln>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Basic IT</a:t>
            </a:r>
          </a:p>
        </p:txBody>
      </p:sp>
      <p:sp>
        <p:nvSpPr>
          <p:cNvPr id="20" name="TextBox 19">
            <a:extLst>
              <a:ext uri="{FF2B5EF4-FFF2-40B4-BE49-F238E27FC236}">
                <a16:creationId xmlns:a16="http://schemas.microsoft.com/office/drawing/2014/main" id="{66B05AD8-61B0-4F3D-B702-B34434389C7D}"/>
              </a:ext>
            </a:extLst>
          </p:cNvPr>
          <p:cNvSpPr txBox="1"/>
          <p:nvPr/>
        </p:nvSpPr>
        <p:spPr>
          <a:xfrm>
            <a:off x="3829074" y="4074301"/>
            <a:ext cx="6581390" cy="719450"/>
          </a:xfrm>
          <a:prstGeom prst="rect">
            <a:avLst/>
          </a:prstGeom>
        </p:spPr>
        <p:txBody>
          <a:bodyPr wrap="square" lIns="91440" tIns="45720" rIns="91440" bIns="45720" rtlCol="0">
            <a:noAutofit/>
          </a:bodyPr>
          <a:lstStyle/>
          <a:p>
            <a:pPr>
              <a:lnSpc>
                <a:spcPct val="105000"/>
              </a:lnSpc>
              <a:spcBef>
                <a:spcPts val="1000"/>
              </a:spcBef>
            </a:pPr>
            <a:r>
              <a:rPr lang="en-US" sz="2600" b="1" dirty="0">
                <a:latin typeface="Calibri" panose="020F0502020204030204" pitchFamily="34" charset="0"/>
                <a:cs typeface="Calibri" panose="020F0502020204030204" pitchFamily="34" charset="0"/>
              </a:rPr>
              <a:t>Topics</a:t>
            </a:r>
            <a:br>
              <a:rPr lang="en-US" sz="2600" b="1" dirty="0">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2" name="Content Placeholder 2">
            <a:extLst>
              <a:ext uri="{FF2B5EF4-FFF2-40B4-BE49-F238E27FC236}">
                <a16:creationId xmlns:a16="http://schemas.microsoft.com/office/drawing/2014/main" id="{567A10C6-CC11-410A-B2A9-9DE14EE8F433}"/>
              </a:ext>
            </a:extLst>
          </p:cNvPr>
          <p:cNvSpPr txBox="1">
            <a:spLocks/>
          </p:cNvSpPr>
          <p:nvPr/>
        </p:nvSpPr>
        <p:spPr>
          <a:xfrm>
            <a:off x="3969769" y="4585697"/>
            <a:ext cx="6583679"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Call handling and difficult client management</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Quality in customer care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Business email handling and chat netiquette</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IT troubleshooting</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Networking basics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Cyber security </a:t>
            </a:r>
          </a:p>
        </p:txBody>
      </p:sp>
      <p:sp>
        <p:nvSpPr>
          <p:cNvPr id="23" name="TextBox 22">
            <a:extLst>
              <a:ext uri="{FF2B5EF4-FFF2-40B4-BE49-F238E27FC236}">
                <a16:creationId xmlns:a16="http://schemas.microsoft.com/office/drawing/2014/main" id="{411288D6-58D9-4032-B938-674A1746158A}"/>
              </a:ext>
            </a:extLst>
          </p:cNvPr>
          <p:cNvSpPr txBox="1"/>
          <p:nvPr/>
        </p:nvSpPr>
        <p:spPr>
          <a:xfrm>
            <a:off x="10972620" y="5374549"/>
            <a:ext cx="3200400" cy="580320"/>
          </a:xfrm>
          <a:prstGeom prst="rect">
            <a:avLst/>
          </a:prstGeom>
        </p:spPr>
        <p:txBody>
          <a:bodyPr wrap="square" lIns="91440" tIns="45720" rIns="91440" bIns="45720" rtlCol="0">
            <a:noAutofit/>
          </a:bodyPr>
          <a:lstStyle/>
          <a:p>
            <a:pPr>
              <a:lnSpc>
                <a:spcPct val="105000"/>
              </a:lnSpc>
              <a:spcBef>
                <a:spcPts val="1000"/>
              </a:spcBef>
            </a:pPr>
            <a:r>
              <a:rPr lang="en-US" sz="2000" b="1" dirty="0">
                <a:solidFill>
                  <a:srgbClr val="C00000"/>
                </a:solidFill>
                <a:latin typeface="Calibri" panose="020F0502020204030204" pitchFamily="34" charset="0"/>
                <a:cs typeface="Calibri" panose="020F0502020204030204" pitchFamily="34" charset="0"/>
              </a:rPr>
              <a:t>Course volume</a:t>
            </a:r>
            <a:br>
              <a:rPr lang="en-US" sz="2600" b="1" dirty="0">
                <a:solidFill>
                  <a:srgbClr val="C80000"/>
                </a:solidFill>
                <a:latin typeface="IBM Plex Sans" panose="020B0503050203000203" pitchFamily="34" charset="0"/>
              </a:rPr>
            </a:br>
            <a:endParaRPr lang="en-US" sz="2600" dirty="0">
              <a:solidFill>
                <a:srgbClr val="C80000"/>
              </a:solidFill>
              <a:latin typeface="IBM Plex Sans" charset="0"/>
              <a:ea typeface="IBM Plex Sans" charset="0"/>
              <a:cs typeface="IBM Plex Sans" charset="0"/>
            </a:endParaRPr>
          </a:p>
        </p:txBody>
      </p:sp>
      <p:sp>
        <p:nvSpPr>
          <p:cNvPr id="24" name="Content Placeholder 5">
            <a:extLst>
              <a:ext uri="{FF2B5EF4-FFF2-40B4-BE49-F238E27FC236}">
                <a16:creationId xmlns:a16="http://schemas.microsoft.com/office/drawing/2014/main" id="{368DFD9D-E448-44E1-AAD3-05489F72814C}"/>
              </a:ext>
            </a:extLst>
          </p:cNvPr>
          <p:cNvSpPr txBox="1">
            <a:spLocks/>
          </p:cNvSpPr>
          <p:nvPr/>
        </p:nvSpPr>
        <p:spPr>
          <a:xfrm>
            <a:off x="11033473" y="5785506"/>
            <a:ext cx="3200400" cy="16916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342900" indent="-342900">
              <a:buClr>
                <a:srgbClr val="C00000"/>
              </a:buClr>
              <a:buFont typeface="Courier New" panose="02070309020205020404" pitchFamily="49" charset="0"/>
              <a:buChar char="o"/>
            </a:pPr>
            <a:r>
              <a:rPr lang="pl-PL" dirty="0">
                <a:latin typeface="Calibri" panose="020F0502020204030204" pitchFamily="34" charset="0"/>
                <a:cs typeface="Calibri" panose="020F0502020204030204" pitchFamily="34" charset="0"/>
              </a:rPr>
              <a:t>31</a:t>
            </a:r>
            <a:r>
              <a:rPr lang="en-US" dirty="0">
                <a:latin typeface="Calibri" panose="020F0502020204030204" pitchFamily="34" charset="0"/>
                <a:cs typeface="Calibri" panose="020F0502020204030204" pitchFamily="34" charset="0"/>
              </a:rPr>
              <a:t> hours </a:t>
            </a:r>
          </a:p>
          <a:p>
            <a:pPr marL="342900" indent="-342900">
              <a:buClr>
                <a:srgbClr val="C00000"/>
              </a:buClr>
              <a:buFont typeface="Courier New" panose="02070309020205020404" pitchFamily="49" charset="0"/>
              <a:buChar char="o"/>
            </a:pPr>
            <a:r>
              <a:rPr lang="en-US" dirty="0">
                <a:latin typeface="Calibri" panose="020F0502020204030204" pitchFamily="34" charset="0"/>
                <a:cs typeface="Calibri" panose="020F0502020204030204" pitchFamily="34" charset="0"/>
              </a:rPr>
              <a:t>weekly meeting </a:t>
            </a:r>
            <a:r>
              <a:rPr lang="pl-PL" dirty="0">
                <a:latin typeface="Calibri" panose="020F0502020204030204" pitchFamily="34" charset="0"/>
                <a:cs typeface="Calibri" panose="020F0502020204030204" pitchFamily="34" charset="0"/>
              </a:rPr>
              <a:t>3.5 h</a:t>
            </a:r>
            <a:endParaRPr lang="en-US" dirty="0">
              <a:latin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96251BF8-6965-41CB-A0FF-0AC70A38FBCA}"/>
              </a:ext>
            </a:extLst>
          </p:cNvPr>
          <p:cNvSpPr txBox="1">
            <a:spLocks/>
          </p:cNvSpPr>
          <p:nvPr/>
        </p:nvSpPr>
        <p:spPr>
          <a:xfrm>
            <a:off x="4071440" y="1191858"/>
            <a:ext cx="6885893" cy="2763152"/>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defRPr/>
            </a:pPr>
            <a:r>
              <a:rPr lang="en-US" dirty="0">
                <a:latin typeface="Calibri" panose="020F0502020204030204" pitchFamily="34" charset="0"/>
                <a:cs typeface="Calibri" panose="020F0502020204030204" pitchFamily="34" charset="0"/>
              </a:rPr>
              <a:t>The course will cover the essentials of customer care, basic IT technical skills, knowledge used in Service Desk environment and client management. The basics will be covered based on best practices and experience developed in one of the leading companies from IT sector and commonly used to support business customers. There will be multiple workshops with practical exercises using different methodologies, among others design thinking. </a:t>
            </a:r>
          </a:p>
        </p:txBody>
      </p:sp>
      <p:sp>
        <p:nvSpPr>
          <p:cNvPr id="27" name="TextBox 26">
            <a:extLst>
              <a:ext uri="{FF2B5EF4-FFF2-40B4-BE49-F238E27FC236}">
                <a16:creationId xmlns:a16="http://schemas.microsoft.com/office/drawing/2014/main" id="{686A6AC7-DDD4-4780-80DC-C78645C0C5EB}"/>
              </a:ext>
            </a:extLst>
          </p:cNvPr>
          <p:cNvSpPr txBox="1"/>
          <p:nvPr/>
        </p:nvSpPr>
        <p:spPr>
          <a:xfrm>
            <a:off x="574590" y="6696837"/>
            <a:ext cx="3200400" cy="1143000"/>
          </a:xfrm>
          <a:prstGeom prst="rect">
            <a:avLst/>
          </a:prstGeom>
        </p:spPr>
        <p:txBody>
          <a:bodyPr wrap="square" lIns="91440" tIns="45720" rIns="91440" bIns="45720" rtlCol="0">
            <a:noAutofit/>
          </a:bodyPr>
          <a:lstStyle/>
          <a:p>
            <a:pPr>
              <a:lnSpc>
                <a:spcPct val="105000"/>
              </a:lnSpc>
              <a:spcBef>
                <a:spcPts val="1000"/>
              </a:spcBef>
            </a:pPr>
            <a:r>
              <a:rPr lang="pl-PL" sz="2600" b="1" dirty="0">
                <a:latin typeface="Calibri" panose="020F0502020204030204" pitchFamily="34" charset="0"/>
                <a:cs typeface="Calibri" panose="020F0502020204030204" pitchFamily="34" charset="0"/>
              </a:rPr>
              <a:t>Language</a:t>
            </a:r>
            <a:br>
              <a:rPr lang="en-US" sz="2600" b="1" dirty="0">
                <a:latin typeface="Calibri" panose="020F0502020204030204" pitchFamily="34" charset="0"/>
                <a:cs typeface="Calibri" panose="020F0502020204030204" pitchFamily="34" charset="0"/>
              </a:rPr>
            </a:br>
            <a:r>
              <a:rPr lang="pl-PL" sz="2600" b="1" dirty="0">
                <a:solidFill>
                  <a:srgbClr val="C80000"/>
                </a:solidFill>
                <a:latin typeface="Calibri" panose="020F0502020204030204" pitchFamily="34" charset="0"/>
                <a:cs typeface="Calibri" panose="020F0502020204030204" pitchFamily="34" charset="0"/>
              </a:rPr>
              <a:t>English </a:t>
            </a:r>
            <a:endParaRPr lang="en-US" sz="2600" dirty="0">
              <a:solidFill>
                <a:srgbClr val="C80000"/>
              </a:solidFill>
              <a:latin typeface="Calibri" panose="020F0502020204030204" pitchFamily="34" charset="0"/>
              <a:ea typeface="IBM Plex Sans" charset="0"/>
              <a:cs typeface="Calibri" panose="020F0502020204030204" pitchFamily="34" charset="0"/>
            </a:endParaRPr>
          </a:p>
        </p:txBody>
      </p:sp>
    </p:spTree>
    <p:extLst>
      <p:ext uri="{BB962C8B-B14F-4D97-AF65-F5344CB8AC3E}">
        <p14:creationId xmlns:p14="http://schemas.microsoft.com/office/powerpoint/2010/main" val="827265831"/>
      </p:ext>
    </p:extLst>
  </p:cSld>
  <p:clrMapOvr>
    <a:masterClrMapping/>
  </p:clrMapOvr>
</p:sld>
</file>

<file path=ppt/theme/theme1.xml><?xml version="1.0" encoding="utf-8"?>
<a:theme xmlns:a="http://schemas.openxmlformats.org/drawingml/2006/main" name="1_COVERS">
  <a:themeElements>
    <a:clrScheme name="Custom 2">
      <a:dk1>
        <a:srgbClr val="000000"/>
      </a:dk1>
      <a:lt1>
        <a:srgbClr val="051243"/>
      </a:lt1>
      <a:dk2>
        <a:srgbClr val="F3F3F3"/>
      </a:dk2>
      <a:lt2>
        <a:srgbClr val="FFFFFF"/>
      </a:lt2>
      <a:accent1>
        <a:srgbClr val="FF0000"/>
      </a:accent1>
      <a:accent2>
        <a:srgbClr val="7030A0"/>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ark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Light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lor Block">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1961</Words>
  <Application>Microsoft Office PowerPoint</Application>
  <PresentationFormat>Custom</PresentationFormat>
  <Paragraphs>269</Paragraphs>
  <Slides>17</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.AppleSystemUIFont</vt:lpstr>
      <vt:lpstr>Arial</vt:lpstr>
      <vt:lpstr>Arial Regular</vt:lpstr>
      <vt:lpstr>Calibri</vt:lpstr>
      <vt:lpstr>Courier New</vt:lpstr>
      <vt:lpstr>IBM Plex Sans</vt:lpstr>
      <vt:lpstr>IBM Plex Sans Regular</vt:lpstr>
      <vt:lpstr>LucidaGrande</vt:lpstr>
      <vt:lpstr>Wingdings</vt:lpstr>
      <vt:lpstr>1_COVERS</vt:lpstr>
      <vt:lpstr>2_Dark Background</vt:lpstr>
      <vt:lpstr>3_Light Background</vt:lpstr>
      <vt:lpstr>4_Color Block</vt:lpstr>
      <vt:lpstr>Lista Streamów Accenture. </vt:lpstr>
      <vt:lpstr>Lista Streamów EY. </vt:lpstr>
      <vt:lpstr>PowerPoint Presentation</vt:lpstr>
      <vt:lpstr>PowerPoint Presentation</vt:lpstr>
      <vt:lpstr>Lista Streamów ING Tech Poland. </vt:lpstr>
      <vt:lpstr>PowerPoint Presentation</vt:lpstr>
      <vt:lpstr>Lista Streamów Kyndryl.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Readiness Certificate</dc:title>
  <dc:creator>Urszula Pawlik</dc:creator>
  <cp:lastModifiedBy>Urszula Pawlik</cp:lastModifiedBy>
  <cp:revision>83</cp:revision>
  <dcterms:created xsi:type="dcterms:W3CDTF">2020-11-26T16:07:50Z</dcterms:created>
  <dcterms:modified xsi:type="dcterms:W3CDTF">2022-01-13T16:30:34Z</dcterms:modified>
</cp:coreProperties>
</file>