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74" r:id="rId2"/>
    <p:sldMasterId id="2147483734" r:id="rId3"/>
    <p:sldMasterId id="2147483715" r:id="rId4"/>
  </p:sldMasterIdLst>
  <p:notesMasterIdLst>
    <p:notesMasterId r:id="rId29"/>
  </p:notesMasterIdLst>
  <p:handoutMasterIdLst>
    <p:handoutMasterId r:id="rId30"/>
  </p:handoutMasterIdLst>
  <p:sldIdLst>
    <p:sldId id="482" r:id="rId5"/>
    <p:sldId id="517" r:id="rId6"/>
    <p:sldId id="518" r:id="rId7"/>
    <p:sldId id="519" r:id="rId8"/>
    <p:sldId id="521" r:id="rId9"/>
    <p:sldId id="520" r:id="rId10"/>
    <p:sldId id="491" r:id="rId11"/>
    <p:sldId id="514" r:id="rId12"/>
    <p:sldId id="515" r:id="rId13"/>
    <p:sldId id="516" r:id="rId14"/>
    <p:sldId id="492" r:id="rId15"/>
    <p:sldId id="523" r:id="rId16"/>
    <p:sldId id="490" r:id="rId17"/>
    <p:sldId id="507" r:id="rId18"/>
    <p:sldId id="508" r:id="rId19"/>
    <p:sldId id="509" r:id="rId20"/>
    <p:sldId id="510" r:id="rId21"/>
    <p:sldId id="511" r:id="rId22"/>
    <p:sldId id="512" r:id="rId23"/>
    <p:sldId id="513" r:id="rId24"/>
    <p:sldId id="493" r:id="rId25"/>
    <p:sldId id="505" r:id="rId26"/>
    <p:sldId id="522" r:id="rId27"/>
    <p:sldId id="506" r:id="rId28"/>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547EBF"/>
          </p15:clr>
        </p15:guide>
        <p15:guide id="2" pos="4608" userDrawn="1">
          <p15:clr>
            <a:srgbClr val="547EBF"/>
          </p15:clr>
        </p15:guide>
        <p15:guide id="3" pos="6912" userDrawn="1">
          <p15:clr>
            <a:srgbClr val="547EBF"/>
          </p15:clr>
        </p15:guide>
        <p15:guide id="4" pos="2304" userDrawn="1">
          <p15:clr>
            <a:srgbClr val="547EBF"/>
          </p15:clr>
        </p15:guide>
        <p15:guide id="5" orient="horz" pos="1296" userDrawn="1">
          <p15:clr>
            <a:srgbClr val="547EBF"/>
          </p15:clr>
        </p15:guide>
        <p15:guide id="6" orient="horz" pos="3888" userDrawn="1">
          <p15:clr>
            <a:srgbClr val="547EBF"/>
          </p15:clr>
        </p15:guide>
        <p15:guide id="7" userDrawn="1">
          <p15:clr>
            <a:srgbClr val="547EBF"/>
          </p15:clr>
        </p15:guide>
        <p15:guide id="8" pos="9216" userDrawn="1">
          <p15:clr>
            <a:srgbClr val="547EBF"/>
          </p15:clr>
        </p15:guide>
        <p15:guide id="9" orient="horz" userDrawn="1">
          <p15:clr>
            <a:srgbClr val="547EBF"/>
          </p15:clr>
        </p15:guide>
        <p15:guide id="10" orient="horz" pos="5184" userDrawn="1">
          <p15:clr>
            <a:srgbClr val="547EBF"/>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BM" initials="A" lastIdx="1" clrIdx="0"/>
  <p:cmAuthor id="2" name="Urszula Pawlik" initials="UP" lastIdx="1" clrIdx="1">
    <p:extLst>
      <p:ext uri="{19B8F6BF-5375-455C-9EA6-DF929625EA0E}">
        <p15:presenceInfo xmlns:p15="http://schemas.microsoft.com/office/powerpoint/2012/main" userId="S::urszula.pawlik@pl.ibm.com::1b09805b-9e0e-43bf-ad99-1efb4ffa0d0a" providerId="AD"/>
      </p:ext>
    </p:extLst>
  </p:cmAuthor>
  <p:cmAuthor id="3" name="Rachel Formella" initials="RF" lastIdx="1" clrIdx="2">
    <p:extLst>
      <p:ext uri="{19B8F6BF-5375-455C-9EA6-DF929625EA0E}">
        <p15:presenceInfo xmlns:p15="http://schemas.microsoft.com/office/powerpoint/2012/main" userId="Rachel Formel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E32"/>
    <a:srgbClr val="C80000"/>
    <a:srgbClr val="860000"/>
    <a:srgbClr val="361422"/>
    <a:srgbClr val="E6D6FF"/>
    <a:srgbClr val="E0DBDA"/>
    <a:srgbClr val="F7F3F1"/>
    <a:srgbClr val="000000"/>
    <a:srgbClr val="DBFBFB"/>
    <a:srgbClr val="ED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EF548B-1EE2-41EA-8A39-37F160D8932D}" v="312" dt="2022-01-14T11:49:52.4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0" autoAdjust="0"/>
    <p:restoredTop sz="94281"/>
  </p:normalViewPr>
  <p:slideViewPr>
    <p:cSldViewPr snapToObjects="1">
      <p:cViewPr varScale="1">
        <p:scale>
          <a:sx n="67" d="100"/>
          <a:sy n="67" d="100"/>
        </p:scale>
        <p:origin x="629" y="38"/>
      </p:cViewPr>
      <p:guideLst>
        <p:guide orient="horz" pos="2592"/>
        <p:guide pos="4608"/>
        <p:guide pos="6912"/>
        <p:guide pos="2304"/>
        <p:guide orient="horz" pos="1296"/>
        <p:guide orient="horz" pos="3888"/>
        <p:guide/>
        <p:guide pos="9216"/>
        <p:guide orient="horz"/>
        <p:guide orient="horz" pos="5184"/>
      </p:guideLst>
    </p:cSldViewPr>
  </p:slideViewPr>
  <p:notesTextViewPr>
    <p:cViewPr>
      <p:scale>
        <a:sx n="1" d="1"/>
        <a:sy n="1" d="1"/>
      </p:scale>
      <p:origin x="0" y="0"/>
    </p:cViewPr>
  </p:notesTextViewPr>
  <p:sorterViewPr>
    <p:cViewPr>
      <p:scale>
        <a:sx n="68" d="100"/>
        <a:sy n="68" d="100"/>
      </p:scale>
      <p:origin x="0" y="0"/>
    </p:cViewPr>
  </p:sorterViewPr>
  <p:notesViewPr>
    <p:cSldViewPr snapToObjects="1">
      <p:cViewPr varScale="1">
        <p:scale>
          <a:sx n="67" d="100"/>
          <a:sy n="67" d="100"/>
        </p:scale>
        <p:origin x="2376" y="84"/>
      </p:cViewPr>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Długajczyk" userId="SQmjaofUarJ2TTypVH7eW9h/t8riPcFTCWWpPcyqx0Y=" providerId="None" clId="Web-{8AEF548B-1EE2-41EA-8A39-37F160D8932D}"/>
    <pc:docChg chg="modSld">
      <pc:chgData name="Marta Długajczyk" userId="SQmjaofUarJ2TTypVH7eW9h/t8riPcFTCWWpPcyqx0Y=" providerId="None" clId="Web-{8AEF548B-1EE2-41EA-8A39-37F160D8932D}" dt="2022-01-14T11:49:49.493" v="299" actId="20577"/>
      <pc:docMkLst>
        <pc:docMk/>
      </pc:docMkLst>
      <pc:sldChg chg="modSp">
        <pc:chgData name="Marta Długajczyk" userId="SQmjaofUarJ2TTypVH7eW9h/t8riPcFTCWWpPcyqx0Y=" providerId="None" clId="Web-{8AEF548B-1EE2-41EA-8A39-37F160D8932D}" dt="2022-01-14T11:34:06.723" v="97" actId="14100"/>
        <pc:sldMkLst>
          <pc:docMk/>
          <pc:sldMk cId="348682155" sldId="490"/>
        </pc:sldMkLst>
        <pc:spChg chg="mod">
          <ac:chgData name="Marta Długajczyk" userId="SQmjaofUarJ2TTypVH7eW9h/t8riPcFTCWWpPcyqx0Y=" providerId="None" clId="Web-{8AEF548B-1EE2-41EA-8A39-37F160D8932D}" dt="2022-01-14T11:32:58.831" v="91" actId="1076"/>
          <ac:spMkLst>
            <pc:docMk/>
            <pc:sldMk cId="348682155" sldId="490"/>
            <ac:spMk id="6" creationId="{B0B2CA32-691F-47C5-8D38-8B125C63F9B8}"/>
          </ac:spMkLst>
        </pc:spChg>
        <pc:spChg chg="mod">
          <ac:chgData name="Marta Długajczyk" userId="SQmjaofUarJ2TTypVH7eW9h/t8riPcFTCWWpPcyqx0Y=" providerId="None" clId="Web-{8AEF548B-1EE2-41EA-8A39-37F160D8932D}" dt="2022-01-14T11:32:01.564" v="69" actId="20577"/>
          <ac:spMkLst>
            <pc:docMk/>
            <pc:sldMk cId="348682155" sldId="490"/>
            <ac:spMk id="8" creationId="{E519976F-6FFD-4762-AA3F-C41BFFAE86F9}"/>
          </ac:spMkLst>
        </pc:spChg>
        <pc:spChg chg="mod">
          <ac:chgData name="Marta Długajczyk" userId="SQmjaofUarJ2TTypVH7eW9h/t8riPcFTCWWpPcyqx0Y=" providerId="None" clId="Web-{8AEF548B-1EE2-41EA-8A39-37F160D8932D}" dt="2022-01-14T11:32:45.237" v="87" actId="1076"/>
          <ac:spMkLst>
            <pc:docMk/>
            <pc:sldMk cId="348682155" sldId="490"/>
            <ac:spMk id="18" creationId="{059439EF-D1EA-4FEA-8F76-6A5DABB05C42}"/>
          </ac:spMkLst>
        </pc:spChg>
        <pc:spChg chg="mod">
          <ac:chgData name="Marta Długajczyk" userId="SQmjaofUarJ2TTypVH7eW9h/t8riPcFTCWWpPcyqx0Y=" providerId="None" clId="Web-{8AEF548B-1EE2-41EA-8A39-37F160D8932D}" dt="2022-01-14T11:33:39.676" v="93" actId="1076"/>
          <ac:spMkLst>
            <pc:docMk/>
            <pc:sldMk cId="348682155" sldId="490"/>
            <ac:spMk id="19" creationId="{ACB697C6-D2B9-44B0-812C-465793FC6492}"/>
          </ac:spMkLst>
        </pc:spChg>
        <pc:spChg chg="mod">
          <ac:chgData name="Marta Długajczyk" userId="SQmjaofUarJ2TTypVH7eW9h/t8riPcFTCWWpPcyqx0Y=" providerId="None" clId="Web-{8AEF548B-1EE2-41EA-8A39-37F160D8932D}" dt="2022-01-14T11:31:43.314" v="63" actId="1076"/>
          <ac:spMkLst>
            <pc:docMk/>
            <pc:sldMk cId="348682155" sldId="490"/>
            <ac:spMk id="20" creationId="{66B05AD8-61B0-4F3D-B702-B34434389C7D}"/>
          </ac:spMkLst>
        </pc:spChg>
        <pc:spChg chg="mod">
          <ac:chgData name="Marta Długajczyk" userId="SQmjaofUarJ2TTypVH7eW9h/t8riPcFTCWWpPcyqx0Y=" providerId="None" clId="Web-{8AEF548B-1EE2-41EA-8A39-37F160D8932D}" dt="2022-01-14T11:31:48.205" v="64"/>
          <ac:spMkLst>
            <pc:docMk/>
            <pc:sldMk cId="348682155" sldId="490"/>
            <ac:spMk id="22" creationId="{567A10C6-CC11-410A-B2A9-9DE14EE8F433}"/>
          </ac:spMkLst>
        </pc:spChg>
        <pc:spChg chg="mod">
          <ac:chgData name="Marta Długajczyk" userId="SQmjaofUarJ2TTypVH7eW9h/t8riPcFTCWWpPcyqx0Y=" providerId="None" clId="Web-{8AEF548B-1EE2-41EA-8A39-37F160D8932D}" dt="2022-01-14T11:33:47.098" v="96" actId="1076"/>
          <ac:spMkLst>
            <pc:docMk/>
            <pc:sldMk cId="348682155" sldId="490"/>
            <ac:spMk id="24" creationId="{368DFD9D-E448-44E1-AAD3-05489F72814C}"/>
          </ac:spMkLst>
        </pc:spChg>
        <pc:spChg chg="mod">
          <ac:chgData name="Marta Długajczyk" userId="SQmjaofUarJ2TTypVH7eW9h/t8riPcFTCWWpPcyqx0Y=" providerId="None" clId="Web-{8AEF548B-1EE2-41EA-8A39-37F160D8932D}" dt="2022-01-14T11:34:06.723" v="97" actId="14100"/>
          <ac:spMkLst>
            <pc:docMk/>
            <pc:sldMk cId="348682155" sldId="490"/>
            <ac:spMk id="25" creationId="{96251BF8-6965-41CB-A0FF-0AC70A38FBCA}"/>
          </ac:spMkLst>
        </pc:spChg>
        <pc:spChg chg="mod">
          <ac:chgData name="Marta Długajczyk" userId="SQmjaofUarJ2TTypVH7eW9h/t8riPcFTCWWpPcyqx0Y=" providerId="None" clId="Web-{8AEF548B-1EE2-41EA-8A39-37F160D8932D}" dt="2022-01-14T11:31:29.454" v="60" actId="1076"/>
          <ac:spMkLst>
            <pc:docMk/>
            <pc:sldMk cId="348682155" sldId="490"/>
            <ac:spMk id="34" creationId="{FC33E7BB-B4F8-4E51-806B-5F7F563E23E8}"/>
          </ac:spMkLst>
        </pc:spChg>
        <pc:spChg chg="mod">
          <ac:chgData name="Marta Długajczyk" userId="SQmjaofUarJ2TTypVH7eW9h/t8riPcFTCWWpPcyqx0Y=" providerId="None" clId="Web-{8AEF548B-1EE2-41EA-8A39-37F160D8932D}" dt="2022-01-14T11:32:03.861" v="70" actId="20577"/>
          <ac:spMkLst>
            <pc:docMk/>
            <pc:sldMk cId="348682155" sldId="490"/>
            <ac:spMk id="35" creationId="{3D300B64-59C8-42C4-8219-C4BA9BFAC8FC}"/>
          </ac:spMkLst>
        </pc:spChg>
        <pc:spChg chg="mod">
          <ac:chgData name="Marta Długajczyk" userId="SQmjaofUarJ2TTypVH7eW9h/t8riPcFTCWWpPcyqx0Y=" providerId="None" clId="Web-{8AEF548B-1EE2-41EA-8A39-37F160D8932D}" dt="2022-01-14T11:32:47.721" v="88" actId="1076"/>
          <ac:spMkLst>
            <pc:docMk/>
            <pc:sldMk cId="348682155" sldId="490"/>
            <ac:spMk id="37" creationId="{24FF0414-9723-4F6B-8AB0-D75793910819}"/>
          </ac:spMkLst>
        </pc:spChg>
      </pc:sldChg>
      <pc:sldChg chg="modSp">
        <pc:chgData name="Marta Długajczyk" userId="SQmjaofUarJ2TTypVH7eW9h/t8riPcFTCWWpPcyqx0Y=" providerId="None" clId="Web-{8AEF548B-1EE2-41EA-8A39-37F160D8932D}" dt="2022-01-14T11:35:26.615" v="121" actId="1076"/>
        <pc:sldMkLst>
          <pc:docMk/>
          <pc:sldMk cId="2238771044" sldId="507"/>
        </pc:sldMkLst>
        <pc:spChg chg="mod">
          <ac:chgData name="Marta Długajczyk" userId="SQmjaofUarJ2TTypVH7eW9h/t8riPcFTCWWpPcyqx0Y=" providerId="None" clId="Web-{8AEF548B-1EE2-41EA-8A39-37F160D8932D}" dt="2022-01-14T11:35:23.100" v="120" actId="1076"/>
          <ac:spMkLst>
            <pc:docMk/>
            <pc:sldMk cId="2238771044" sldId="507"/>
            <ac:spMk id="6" creationId="{B0B2CA32-691F-47C5-8D38-8B125C63F9B8}"/>
          </ac:spMkLst>
        </pc:spChg>
        <pc:spChg chg="mod">
          <ac:chgData name="Marta Długajczyk" userId="SQmjaofUarJ2TTypVH7eW9h/t8riPcFTCWWpPcyqx0Y=" providerId="None" clId="Web-{8AEF548B-1EE2-41EA-8A39-37F160D8932D}" dt="2022-01-14T11:35:19.178" v="119" actId="1076"/>
          <ac:spMkLst>
            <pc:docMk/>
            <pc:sldMk cId="2238771044" sldId="507"/>
            <ac:spMk id="18" creationId="{059439EF-D1EA-4FEA-8F76-6A5DABB05C42}"/>
          </ac:spMkLst>
        </pc:spChg>
        <pc:spChg chg="mod">
          <ac:chgData name="Marta Długajczyk" userId="SQmjaofUarJ2TTypVH7eW9h/t8riPcFTCWWpPcyqx0Y=" providerId="None" clId="Web-{8AEF548B-1EE2-41EA-8A39-37F160D8932D}" dt="2022-01-14T11:35:16.709" v="118" actId="1076"/>
          <ac:spMkLst>
            <pc:docMk/>
            <pc:sldMk cId="2238771044" sldId="507"/>
            <ac:spMk id="19" creationId="{ACB697C6-D2B9-44B0-812C-465793FC6492}"/>
          </ac:spMkLst>
        </pc:spChg>
        <pc:spChg chg="mod">
          <ac:chgData name="Marta Długajczyk" userId="SQmjaofUarJ2TTypVH7eW9h/t8riPcFTCWWpPcyqx0Y=" providerId="None" clId="Web-{8AEF548B-1EE2-41EA-8A39-37F160D8932D}" dt="2022-01-14T11:34:51.052" v="111" actId="14100"/>
          <ac:spMkLst>
            <pc:docMk/>
            <pc:sldMk cId="2238771044" sldId="507"/>
            <ac:spMk id="22" creationId="{567A10C6-CC11-410A-B2A9-9DE14EE8F433}"/>
          </ac:spMkLst>
        </pc:spChg>
        <pc:spChg chg="mod">
          <ac:chgData name="Marta Długajczyk" userId="SQmjaofUarJ2TTypVH7eW9h/t8riPcFTCWWpPcyqx0Y=" providerId="None" clId="Web-{8AEF548B-1EE2-41EA-8A39-37F160D8932D}" dt="2022-01-14T11:35:10.740" v="117"/>
          <ac:spMkLst>
            <pc:docMk/>
            <pc:sldMk cId="2238771044" sldId="507"/>
            <ac:spMk id="24" creationId="{368DFD9D-E448-44E1-AAD3-05489F72814C}"/>
          </ac:spMkLst>
        </pc:spChg>
        <pc:spChg chg="mod">
          <ac:chgData name="Marta Długajczyk" userId="SQmjaofUarJ2TTypVH7eW9h/t8riPcFTCWWpPcyqx0Y=" providerId="None" clId="Web-{8AEF548B-1EE2-41EA-8A39-37F160D8932D}" dt="2022-01-14T11:34:48.240" v="110" actId="14100"/>
          <ac:spMkLst>
            <pc:docMk/>
            <pc:sldMk cId="2238771044" sldId="507"/>
            <ac:spMk id="25" creationId="{96251BF8-6965-41CB-A0FF-0AC70A38FBCA}"/>
          </ac:spMkLst>
        </pc:spChg>
        <pc:spChg chg="mod">
          <ac:chgData name="Marta Długajczyk" userId="SQmjaofUarJ2TTypVH7eW9h/t8riPcFTCWWpPcyqx0Y=" providerId="None" clId="Web-{8AEF548B-1EE2-41EA-8A39-37F160D8932D}" dt="2022-01-14T11:35:26.615" v="121" actId="1076"/>
          <ac:spMkLst>
            <pc:docMk/>
            <pc:sldMk cId="2238771044" sldId="507"/>
            <ac:spMk id="37" creationId="{24FF0414-9723-4F6B-8AB0-D75793910819}"/>
          </ac:spMkLst>
        </pc:spChg>
      </pc:sldChg>
      <pc:sldChg chg="modSp">
        <pc:chgData name="Marta Długajczyk" userId="SQmjaofUarJ2TTypVH7eW9h/t8riPcFTCWWpPcyqx0Y=" providerId="None" clId="Web-{8AEF548B-1EE2-41EA-8A39-37F160D8932D}" dt="2022-01-14T11:49:49.493" v="299" actId="20577"/>
        <pc:sldMkLst>
          <pc:docMk/>
          <pc:sldMk cId="1114840514" sldId="508"/>
        </pc:sldMkLst>
        <pc:spChg chg="mod">
          <ac:chgData name="Marta Długajczyk" userId="SQmjaofUarJ2TTypVH7eW9h/t8riPcFTCWWpPcyqx0Y=" providerId="None" clId="Web-{8AEF548B-1EE2-41EA-8A39-37F160D8932D}" dt="2022-01-14T11:37:47.337" v="141" actId="1076"/>
          <ac:spMkLst>
            <pc:docMk/>
            <pc:sldMk cId="1114840514" sldId="508"/>
            <ac:spMk id="6" creationId="{B0B2CA32-691F-47C5-8D38-8B125C63F9B8}"/>
          </ac:spMkLst>
        </pc:spChg>
        <pc:spChg chg="mod">
          <ac:chgData name="Marta Długajczyk" userId="SQmjaofUarJ2TTypVH7eW9h/t8riPcFTCWWpPcyqx0Y=" providerId="None" clId="Web-{8AEF548B-1EE2-41EA-8A39-37F160D8932D}" dt="2022-01-14T11:37:40.978" v="140" actId="1076"/>
          <ac:spMkLst>
            <pc:docMk/>
            <pc:sldMk cId="1114840514" sldId="508"/>
            <ac:spMk id="18" creationId="{059439EF-D1EA-4FEA-8F76-6A5DABB05C42}"/>
          </ac:spMkLst>
        </pc:spChg>
        <pc:spChg chg="mod">
          <ac:chgData name="Marta Długajczyk" userId="SQmjaofUarJ2TTypVH7eW9h/t8riPcFTCWWpPcyqx0Y=" providerId="None" clId="Web-{8AEF548B-1EE2-41EA-8A39-37F160D8932D}" dt="2022-01-14T11:37:38.587" v="139" actId="1076"/>
          <ac:spMkLst>
            <pc:docMk/>
            <pc:sldMk cId="1114840514" sldId="508"/>
            <ac:spMk id="19" creationId="{ACB697C6-D2B9-44B0-812C-465793FC6492}"/>
          </ac:spMkLst>
        </pc:spChg>
        <pc:spChg chg="mod">
          <ac:chgData name="Marta Długajczyk" userId="SQmjaofUarJ2TTypVH7eW9h/t8riPcFTCWWpPcyqx0Y=" providerId="None" clId="Web-{8AEF548B-1EE2-41EA-8A39-37F160D8932D}" dt="2022-01-14T11:36:20.085" v="132" actId="20577"/>
          <ac:spMkLst>
            <pc:docMk/>
            <pc:sldMk cId="1114840514" sldId="508"/>
            <ac:spMk id="22" creationId="{567A10C6-CC11-410A-B2A9-9DE14EE8F433}"/>
          </ac:spMkLst>
        </pc:spChg>
        <pc:spChg chg="mod">
          <ac:chgData name="Marta Długajczyk" userId="SQmjaofUarJ2TTypVH7eW9h/t8riPcFTCWWpPcyqx0Y=" providerId="None" clId="Web-{8AEF548B-1EE2-41EA-8A39-37F160D8932D}" dt="2022-01-14T11:37:33.681" v="138"/>
          <ac:spMkLst>
            <pc:docMk/>
            <pc:sldMk cId="1114840514" sldId="508"/>
            <ac:spMk id="24" creationId="{368DFD9D-E448-44E1-AAD3-05489F72814C}"/>
          </ac:spMkLst>
        </pc:spChg>
        <pc:spChg chg="mod">
          <ac:chgData name="Marta Długajczyk" userId="SQmjaofUarJ2TTypVH7eW9h/t8riPcFTCWWpPcyqx0Y=" providerId="None" clId="Web-{8AEF548B-1EE2-41EA-8A39-37F160D8932D}" dt="2022-01-14T11:36:13.991" v="128" actId="20577"/>
          <ac:spMkLst>
            <pc:docMk/>
            <pc:sldMk cId="1114840514" sldId="508"/>
            <ac:spMk id="25" creationId="{96251BF8-6965-41CB-A0FF-0AC70A38FBCA}"/>
          </ac:spMkLst>
        </pc:spChg>
        <pc:spChg chg="mod">
          <ac:chgData name="Marta Długajczyk" userId="SQmjaofUarJ2TTypVH7eW9h/t8riPcFTCWWpPcyqx0Y=" providerId="None" clId="Web-{8AEF548B-1EE2-41EA-8A39-37F160D8932D}" dt="2022-01-14T11:49:49.493" v="299" actId="20577"/>
          <ac:spMkLst>
            <pc:docMk/>
            <pc:sldMk cId="1114840514" sldId="508"/>
            <ac:spMk id="35" creationId="{3D300B64-59C8-42C4-8219-C4BA9BFAC8FC}"/>
          </ac:spMkLst>
        </pc:spChg>
        <pc:spChg chg="mod">
          <ac:chgData name="Marta Długajczyk" userId="SQmjaofUarJ2TTypVH7eW9h/t8riPcFTCWWpPcyqx0Y=" providerId="None" clId="Web-{8AEF548B-1EE2-41EA-8A39-37F160D8932D}" dt="2022-01-14T11:37:50.540" v="142" actId="1076"/>
          <ac:spMkLst>
            <pc:docMk/>
            <pc:sldMk cId="1114840514" sldId="508"/>
            <ac:spMk id="37" creationId="{24FF0414-9723-4F6B-8AB0-D75793910819}"/>
          </ac:spMkLst>
        </pc:spChg>
      </pc:sldChg>
      <pc:sldChg chg="addSp delSp modSp">
        <pc:chgData name="Marta Długajczyk" userId="SQmjaofUarJ2TTypVH7eW9h/t8riPcFTCWWpPcyqx0Y=" providerId="None" clId="Web-{8AEF548B-1EE2-41EA-8A39-37F160D8932D}" dt="2022-01-14T11:39:58.496" v="180" actId="20577"/>
        <pc:sldMkLst>
          <pc:docMk/>
          <pc:sldMk cId="115971352" sldId="509"/>
        </pc:sldMkLst>
        <pc:spChg chg="mod">
          <ac:chgData name="Marta Długajczyk" userId="SQmjaofUarJ2TTypVH7eW9h/t8riPcFTCWWpPcyqx0Y=" providerId="None" clId="Web-{8AEF548B-1EE2-41EA-8A39-37F160D8932D}" dt="2022-01-14T11:39:58.496" v="180" actId="20577"/>
          <ac:spMkLst>
            <pc:docMk/>
            <pc:sldMk cId="115971352" sldId="509"/>
            <ac:spMk id="14" creationId="{59F47003-E48C-48E7-BAB5-62D2F4F136C5}"/>
          </ac:spMkLst>
        </pc:spChg>
        <pc:spChg chg="mod">
          <ac:chgData name="Marta Długajczyk" userId="SQmjaofUarJ2TTypVH7eW9h/t8riPcFTCWWpPcyqx0Y=" providerId="None" clId="Web-{8AEF548B-1EE2-41EA-8A39-37F160D8932D}" dt="2022-01-14T11:38:43.588" v="156"/>
          <ac:spMkLst>
            <pc:docMk/>
            <pc:sldMk cId="115971352" sldId="509"/>
            <ac:spMk id="15" creationId="{EB0BE705-E26D-433E-9619-17027794EFD8}"/>
          </ac:spMkLst>
        </pc:spChg>
        <pc:spChg chg="del mod">
          <ac:chgData name="Marta Długajczyk" userId="SQmjaofUarJ2TTypVH7eW9h/t8riPcFTCWWpPcyqx0Y=" providerId="None" clId="Web-{8AEF548B-1EE2-41EA-8A39-37F160D8932D}" dt="2022-01-14T11:39:20.761" v="169"/>
          <ac:spMkLst>
            <pc:docMk/>
            <pc:sldMk cId="115971352" sldId="509"/>
            <ac:spMk id="22" creationId="{03137DFB-874D-4790-9217-A706B2C443E9}"/>
          </ac:spMkLst>
        </pc:spChg>
        <pc:spChg chg="mod">
          <ac:chgData name="Marta Długajczyk" userId="SQmjaofUarJ2TTypVH7eW9h/t8riPcFTCWWpPcyqx0Y=" providerId="None" clId="Web-{8AEF548B-1EE2-41EA-8A39-37F160D8932D}" dt="2022-01-14T11:38:01.712" v="144"/>
          <ac:spMkLst>
            <pc:docMk/>
            <pc:sldMk cId="115971352" sldId="509"/>
            <ac:spMk id="24" creationId="{74C60D2A-E029-4863-A9C4-CBE7B3CFB9B7}"/>
          </ac:spMkLst>
        </pc:spChg>
        <pc:spChg chg="mod">
          <ac:chgData name="Marta Długajczyk" userId="SQmjaofUarJ2TTypVH7eW9h/t8riPcFTCWWpPcyqx0Y=" providerId="None" clId="Web-{8AEF548B-1EE2-41EA-8A39-37F160D8932D}" dt="2022-01-14T11:38:26.275" v="151"/>
          <ac:spMkLst>
            <pc:docMk/>
            <pc:sldMk cId="115971352" sldId="509"/>
            <ac:spMk id="26" creationId="{E66D9CE1-FCBA-40F4-A30A-B2238D65D667}"/>
          </ac:spMkLst>
        </pc:spChg>
        <pc:spChg chg="add mod">
          <ac:chgData name="Marta Długajczyk" userId="SQmjaofUarJ2TTypVH7eW9h/t8riPcFTCWWpPcyqx0Y=" providerId="None" clId="Web-{8AEF548B-1EE2-41EA-8A39-37F160D8932D}" dt="2022-01-14T11:39:55.808" v="179" actId="20577"/>
          <ac:spMkLst>
            <pc:docMk/>
            <pc:sldMk cId="115971352" sldId="509"/>
            <ac:spMk id="28" creationId="{2AEE3E35-077D-4370-AEE8-F263B6E1CEE8}"/>
          </ac:spMkLst>
        </pc:spChg>
      </pc:sldChg>
      <pc:sldChg chg="addSp delSp modSp">
        <pc:chgData name="Marta Długajczyk" userId="SQmjaofUarJ2TTypVH7eW9h/t8riPcFTCWWpPcyqx0Y=" providerId="None" clId="Web-{8AEF548B-1EE2-41EA-8A39-37F160D8932D}" dt="2022-01-14T11:42:34.499" v="217"/>
        <pc:sldMkLst>
          <pc:docMk/>
          <pc:sldMk cId="983494336" sldId="510"/>
        </pc:sldMkLst>
        <pc:spChg chg="add mod">
          <ac:chgData name="Marta Długajczyk" userId="SQmjaofUarJ2TTypVH7eW9h/t8riPcFTCWWpPcyqx0Y=" providerId="None" clId="Web-{8AEF548B-1EE2-41EA-8A39-37F160D8932D}" dt="2022-01-14T11:42:04.733" v="212" actId="1076"/>
          <ac:spMkLst>
            <pc:docMk/>
            <pc:sldMk cId="983494336" sldId="510"/>
            <ac:spMk id="3" creationId="{32A69465-5AA6-450A-A9A3-1EC3D74E7427}"/>
          </ac:spMkLst>
        </pc:spChg>
        <pc:spChg chg="add mod">
          <ac:chgData name="Marta Długajczyk" userId="SQmjaofUarJ2TTypVH7eW9h/t8riPcFTCWWpPcyqx0Y=" providerId="None" clId="Web-{8AEF548B-1EE2-41EA-8A39-37F160D8932D}" dt="2022-01-14T11:42:08.702" v="213" actId="1076"/>
          <ac:spMkLst>
            <pc:docMk/>
            <pc:sldMk cId="983494336" sldId="510"/>
            <ac:spMk id="4" creationId="{3842CCED-F4B8-416E-9F32-6574F6BE8988}"/>
          </ac:spMkLst>
        </pc:spChg>
        <pc:spChg chg="mod">
          <ac:chgData name="Marta Długajczyk" userId="SQmjaofUarJ2TTypVH7eW9h/t8riPcFTCWWpPcyqx0Y=" providerId="None" clId="Web-{8AEF548B-1EE2-41EA-8A39-37F160D8932D}" dt="2022-01-14T11:42:01.233" v="211" actId="1076"/>
          <ac:spMkLst>
            <pc:docMk/>
            <pc:sldMk cId="983494336" sldId="510"/>
            <ac:spMk id="6" creationId="{B0B2CA32-691F-47C5-8D38-8B125C63F9B8}"/>
          </ac:spMkLst>
        </pc:spChg>
        <pc:spChg chg="mod">
          <ac:chgData name="Marta Długajczyk" userId="SQmjaofUarJ2TTypVH7eW9h/t8riPcFTCWWpPcyqx0Y=" providerId="None" clId="Web-{8AEF548B-1EE2-41EA-8A39-37F160D8932D}" dt="2022-01-14T11:40:29.309" v="186" actId="14100"/>
          <ac:spMkLst>
            <pc:docMk/>
            <pc:sldMk cId="983494336" sldId="510"/>
            <ac:spMk id="22" creationId="{567A10C6-CC11-410A-B2A9-9DE14EE8F433}"/>
          </ac:spMkLst>
        </pc:spChg>
        <pc:spChg chg="mod">
          <ac:chgData name="Marta Długajczyk" userId="SQmjaofUarJ2TTypVH7eW9h/t8riPcFTCWWpPcyqx0Y=" providerId="None" clId="Web-{8AEF548B-1EE2-41EA-8A39-37F160D8932D}" dt="2022-01-14T11:42:15.468" v="214" actId="1076"/>
          <ac:spMkLst>
            <pc:docMk/>
            <pc:sldMk cId="983494336" sldId="510"/>
            <ac:spMk id="23" creationId="{411288D6-58D9-4032-B938-674A1746158A}"/>
          </ac:spMkLst>
        </pc:spChg>
        <pc:spChg chg="mod">
          <ac:chgData name="Marta Długajczyk" userId="SQmjaofUarJ2TTypVH7eW9h/t8riPcFTCWWpPcyqx0Y=" providerId="None" clId="Web-{8AEF548B-1EE2-41EA-8A39-37F160D8932D}" dt="2022-01-14T11:42:29.968" v="216" actId="1076"/>
          <ac:spMkLst>
            <pc:docMk/>
            <pc:sldMk cId="983494336" sldId="510"/>
            <ac:spMk id="24" creationId="{368DFD9D-E448-44E1-AAD3-05489F72814C}"/>
          </ac:spMkLst>
        </pc:spChg>
        <pc:spChg chg="mod">
          <ac:chgData name="Marta Długajczyk" userId="SQmjaofUarJ2TTypVH7eW9h/t8riPcFTCWWpPcyqx0Y=" providerId="None" clId="Web-{8AEF548B-1EE2-41EA-8A39-37F160D8932D}" dt="2022-01-14T11:40:20.528" v="182"/>
          <ac:spMkLst>
            <pc:docMk/>
            <pc:sldMk cId="983494336" sldId="510"/>
            <ac:spMk id="25" creationId="{96251BF8-6965-41CB-A0FF-0AC70A38FBCA}"/>
          </ac:spMkLst>
        </pc:spChg>
        <pc:spChg chg="mod">
          <ac:chgData name="Marta Długajczyk" userId="SQmjaofUarJ2TTypVH7eW9h/t8riPcFTCWWpPcyqx0Y=" providerId="None" clId="Web-{8AEF548B-1EE2-41EA-8A39-37F160D8932D}" dt="2022-01-14T11:41:56.123" v="210" actId="1076"/>
          <ac:spMkLst>
            <pc:docMk/>
            <pc:sldMk cId="983494336" sldId="510"/>
            <ac:spMk id="37" creationId="{24FF0414-9723-4F6B-8AB0-D75793910819}"/>
          </ac:spMkLst>
        </pc:spChg>
        <pc:spChg chg="del">
          <ac:chgData name="Marta Długajczyk" userId="SQmjaofUarJ2TTypVH7eW9h/t8riPcFTCWWpPcyqx0Y=" providerId="None" clId="Web-{8AEF548B-1EE2-41EA-8A39-37F160D8932D}" dt="2022-01-14T11:42:34.499" v="217"/>
          <ac:spMkLst>
            <pc:docMk/>
            <pc:sldMk cId="983494336" sldId="510"/>
            <ac:spMk id="47" creationId="{35695714-3AF3-4E63-BA9A-92D894D70A41}"/>
          </ac:spMkLst>
        </pc:spChg>
      </pc:sldChg>
      <pc:sldChg chg="modSp">
        <pc:chgData name="Marta Długajczyk" userId="SQmjaofUarJ2TTypVH7eW9h/t8riPcFTCWWpPcyqx0Y=" providerId="None" clId="Web-{8AEF548B-1EE2-41EA-8A39-37F160D8932D}" dt="2022-01-14T11:45:04.331" v="257" actId="1076"/>
        <pc:sldMkLst>
          <pc:docMk/>
          <pc:sldMk cId="193835606" sldId="511"/>
        </pc:sldMkLst>
        <pc:spChg chg="mod">
          <ac:chgData name="Marta Długajczyk" userId="SQmjaofUarJ2TTypVH7eW9h/t8riPcFTCWWpPcyqx0Y=" providerId="None" clId="Web-{8AEF548B-1EE2-41EA-8A39-37F160D8932D}" dt="2022-01-14T11:45:02.377" v="256" actId="1076"/>
          <ac:spMkLst>
            <pc:docMk/>
            <pc:sldMk cId="193835606" sldId="511"/>
            <ac:spMk id="6" creationId="{B0B2CA32-691F-47C5-8D38-8B125C63F9B8}"/>
          </ac:spMkLst>
        </pc:spChg>
        <pc:spChg chg="mod">
          <ac:chgData name="Marta Długajczyk" userId="SQmjaofUarJ2TTypVH7eW9h/t8riPcFTCWWpPcyqx0Y=" providerId="None" clId="Web-{8AEF548B-1EE2-41EA-8A39-37F160D8932D}" dt="2022-01-14T11:42:44.218" v="219" actId="20577"/>
          <ac:spMkLst>
            <pc:docMk/>
            <pc:sldMk cId="193835606" sldId="511"/>
            <ac:spMk id="10" creationId="{FDC708B1-B8D3-43A3-861D-10DF25D4DC91}"/>
          </ac:spMkLst>
        </pc:spChg>
        <pc:spChg chg="mod">
          <ac:chgData name="Marta Długajczyk" userId="SQmjaofUarJ2TTypVH7eW9h/t8riPcFTCWWpPcyqx0Y=" providerId="None" clId="Web-{8AEF548B-1EE2-41EA-8A39-37F160D8932D}" dt="2022-01-14T11:44:59.424" v="255" actId="1076"/>
          <ac:spMkLst>
            <pc:docMk/>
            <pc:sldMk cId="193835606" sldId="511"/>
            <ac:spMk id="18" creationId="{059439EF-D1EA-4FEA-8F76-6A5DABB05C42}"/>
          </ac:spMkLst>
        </pc:spChg>
        <pc:spChg chg="mod">
          <ac:chgData name="Marta Długajczyk" userId="SQmjaofUarJ2TTypVH7eW9h/t8riPcFTCWWpPcyqx0Y=" providerId="None" clId="Web-{8AEF548B-1EE2-41EA-8A39-37F160D8932D}" dt="2022-01-14T11:44:54.143" v="253" actId="1076"/>
          <ac:spMkLst>
            <pc:docMk/>
            <pc:sldMk cId="193835606" sldId="511"/>
            <ac:spMk id="19" creationId="{ACB697C6-D2B9-44B0-812C-465793FC6492}"/>
          </ac:spMkLst>
        </pc:spChg>
        <pc:spChg chg="mod">
          <ac:chgData name="Marta Długajczyk" userId="SQmjaofUarJ2TTypVH7eW9h/t8riPcFTCWWpPcyqx0Y=" providerId="None" clId="Web-{8AEF548B-1EE2-41EA-8A39-37F160D8932D}" dt="2022-01-14T11:42:55.703" v="223"/>
          <ac:spMkLst>
            <pc:docMk/>
            <pc:sldMk cId="193835606" sldId="511"/>
            <ac:spMk id="22" creationId="{567A10C6-CC11-410A-B2A9-9DE14EE8F433}"/>
          </ac:spMkLst>
        </pc:spChg>
        <pc:spChg chg="mod">
          <ac:chgData name="Marta Długajczyk" userId="SQmjaofUarJ2TTypVH7eW9h/t8riPcFTCWWpPcyqx0Y=" providerId="None" clId="Web-{8AEF548B-1EE2-41EA-8A39-37F160D8932D}" dt="2022-01-14T11:43:36.297" v="252" actId="20577"/>
          <ac:spMkLst>
            <pc:docMk/>
            <pc:sldMk cId="193835606" sldId="511"/>
            <ac:spMk id="24" creationId="{368DFD9D-E448-44E1-AAD3-05489F72814C}"/>
          </ac:spMkLst>
        </pc:spChg>
        <pc:spChg chg="mod">
          <ac:chgData name="Marta Długajczyk" userId="SQmjaofUarJ2TTypVH7eW9h/t8riPcFTCWWpPcyqx0Y=" providerId="None" clId="Web-{8AEF548B-1EE2-41EA-8A39-37F160D8932D}" dt="2022-01-14T11:42:52.297" v="221" actId="14100"/>
          <ac:spMkLst>
            <pc:docMk/>
            <pc:sldMk cId="193835606" sldId="511"/>
            <ac:spMk id="25" creationId="{96251BF8-6965-41CB-A0FF-0AC70A38FBCA}"/>
          </ac:spMkLst>
        </pc:spChg>
        <pc:spChg chg="mod">
          <ac:chgData name="Marta Długajczyk" userId="SQmjaofUarJ2TTypVH7eW9h/t8riPcFTCWWpPcyqx0Y=" providerId="None" clId="Web-{8AEF548B-1EE2-41EA-8A39-37F160D8932D}" dt="2022-01-14T11:45:04.331" v="257" actId="1076"/>
          <ac:spMkLst>
            <pc:docMk/>
            <pc:sldMk cId="193835606" sldId="511"/>
            <ac:spMk id="37" creationId="{24FF0414-9723-4F6B-8AB0-D75793910819}"/>
          </ac:spMkLst>
        </pc:spChg>
      </pc:sldChg>
      <pc:sldChg chg="modSp">
        <pc:chgData name="Marta Długajczyk" userId="SQmjaofUarJ2TTypVH7eW9h/t8riPcFTCWWpPcyqx0Y=" providerId="None" clId="Web-{8AEF548B-1EE2-41EA-8A39-37F160D8932D}" dt="2022-01-14T11:46:31.739" v="278" actId="20577"/>
        <pc:sldMkLst>
          <pc:docMk/>
          <pc:sldMk cId="2566604457" sldId="512"/>
        </pc:sldMkLst>
        <pc:spChg chg="mod">
          <ac:chgData name="Marta Długajczyk" userId="SQmjaofUarJ2TTypVH7eW9h/t8riPcFTCWWpPcyqx0Y=" providerId="None" clId="Web-{8AEF548B-1EE2-41EA-8A39-37F160D8932D}" dt="2022-01-14T11:46:06.738" v="272" actId="1076"/>
          <ac:spMkLst>
            <pc:docMk/>
            <pc:sldMk cId="2566604457" sldId="512"/>
            <ac:spMk id="6" creationId="{B0B2CA32-691F-47C5-8D38-8B125C63F9B8}"/>
          </ac:spMkLst>
        </pc:spChg>
        <pc:spChg chg="mod">
          <ac:chgData name="Marta Długajczyk" userId="SQmjaofUarJ2TTypVH7eW9h/t8riPcFTCWWpPcyqx0Y=" providerId="None" clId="Web-{8AEF548B-1EE2-41EA-8A39-37F160D8932D}" dt="2022-01-14T11:46:04.785" v="271" actId="1076"/>
          <ac:spMkLst>
            <pc:docMk/>
            <pc:sldMk cId="2566604457" sldId="512"/>
            <ac:spMk id="18" creationId="{059439EF-D1EA-4FEA-8F76-6A5DABB05C42}"/>
          </ac:spMkLst>
        </pc:spChg>
        <pc:spChg chg="mod">
          <ac:chgData name="Marta Długajczyk" userId="SQmjaofUarJ2TTypVH7eW9h/t8riPcFTCWWpPcyqx0Y=" providerId="None" clId="Web-{8AEF548B-1EE2-41EA-8A39-37F160D8932D}" dt="2022-01-14T11:46:01.926" v="270" actId="1076"/>
          <ac:spMkLst>
            <pc:docMk/>
            <pc:sldMk cId="2566604457" sldId="512"/>
            <ac:spMk id="19" creationId="{ACB697C6-D2B9-44B0-812C-465793FC6492}"/>
          </ac:spMkLst>
        </pc:spChg>
        <pc:spChg chg="mod">
          <ac:chgData name="Marta Długajczyk" userId="SQmjaofUarJ2TTypVH7eW9h/t8riPcFTCWWpPcyqx0Y=" providerId="None" clId="Web-{8AEF548B-1EE2-41EA-8A39-37F160D8932D}" dt="2022-01-14T11:46:31.739" v="278" actId="20577"/>
          <ac:spMkLst>
            <pc:docMk/>
            <pc:sldMk cId="2566604457" sldId="512"/>
            <ac:spMk id="22" creationId="{567A10C6-CC11-410A-B2A9-9DE14EE8F433}"/>
          </ac:spMkLst>
        </pc:spChg>
        <pc:spChg chg="mod">
          <ac:chgData name="Marta Długajczyk" userId="SQmjaofUarJ2TTypVH7eW9h/t8riPcFTCWWpPcyqx0Y=" providerId="None" clId="Web-{8AEF548B-1EE2-41EA-8A39-37F160D8932D}" dt="2022-01-14T11:46:13.285" v="274" actId="1076"/>
          <ac:spMkLst>
            <pc:docMk/>
            <pc:sldMk cId="2566604457" sldId="512"/>
            <ac:spMk id="23" creationId="{411288D6-58D9-4032-B938-674A1746158A}"/>
          </ac:spMkLst>
        </pc:spChg>
        <pc:spChg chg="mod">
          <ac:chgData name="Marta Długajczyk" userId="SQmjaofUarJ2TTypVH7eW9h/t8riPcFTCWWpPcyqx0Y=" providerId="None" clId="Web-{8AEF548B-1EE2-41EA-8A39-37F160D8932D}" dt="2022-01-14T11:46:17.879" v="275" actId="1076"/>
          <ac:spMkLst>
            <pc:docMk/>
            <pc:sldMk cId="2566604457" sldId="512"/>
            <ac:spMk id="24" creationId="{368DFD9D-E448-44E1-AAD3-05489F72814C}"/>
          </ac:spMkLst>
        </pc:spChg>
        <pc:spChg chg="mod">
          <ac:chgData name="Marta Długajczyk" userId="SQmjaofUarJ2TTypVH7eW9h/t8riPcFTCWWpPcyqx0Y=" providerId="None" clId="Web-{8AEF548B-1EE2-41EA-8A39-37F160D8932D}" dt="2022-01-14T11:45:14.378" v="258"/>
          <ac:spMkLst>
            <pc:docMk/>
            <pc:sldMk cId="2566604457" sldId="512"/>
            <ac:spMk id="25" creationId="{96251BF8-6965-41CB-A0FF-0AC70A38FBCA}"/>
          </ac:spMkLst>
        </pc:spChg>
        <pc:spChg chg="mod">
          <ac:chgData name="Marta Długajczyk" userId="SQmjaofUarJ2TTypVH7eW9h/t8riPcFTCWWpPcyqx0Y=" providerId="None" clId="Web-{8AEF548B-1EE2-41EA-8A39-37F160D8932D}" dt="2022-01-14T11:45:23.612" v="259" actId="1076"/>
          <ac:spMkLst>
            <pc:docMk/>
            <pc:sldMk cId="2566604457" sldId="512"/>
            <ac:spMk id="26" creationId="{E5892BDB-B429-4D74-B047-41ABE1069BA3}"/>
          </ac:spMkLst>
        </pc:spChg>
        <pc:spChg chg="mod">
          <ac:chgData name="Marta Długajczyk" userId="SQmjaofUarJ2TTypVH7eW9h/t8riPcFTCWWpPcyqx0Y=" providerId="None" clId="Web-{8AEF548B-1EE2-41EA-8A39-37F160D8932D}" dt="2022-01-14T11:46:09.019" v="273" actId="1076"/>
          <ac:spMkLst>
            <pc:docMk/>
            <pc:sldMk cId="2566604457" sldId="512"/>
            <ac:spMk id="37" creationId="{24FF0414-9723-4F6B-8AB0-D75793910819}"/>
          </ac:spMkLst>
        </pc:spChg>
      </pc:sldChg>
      <pc:sldChg chg="modSp">
        <pc:chgData name="Marta Długajczyk" userId="SQmjaofUarJ2TTypVH7eW9h/t8riPcFTCWWpPcyqx0Y=" providerId="None" clId="Web-{8AEF548B-1EE2-41EA-8A39-37F160D8932D}" dt="2022-01-14T11:49:17.258" v="297" actId="1076"/>
        <pc:sldMkLst>
          <pc:docMk/>
          <pc:sldMk cId="2620679158" sldId="513"/>
        </pc:sldMkLst>
        <pc:spChg chg="mod">
          <ac:chgData name="Marta Długajczyk" userId="SQmjaofUarJ2TTypVH7eW9h/t8riPcFTCWWpPcyqx0Y=" providerId="None" clId="Web-{8AEF548B-1EE2-41EA-8A39-37F160D8932D}" dt="2022-01-14T11:47:51.412" v="292" actId="1076"/>
          <ac:spMkLst>
            <pc:docMk/>
            <pc:sldMk cId="2620679158" sldId="513"/>
            <ac:spMk id="6" creationId="{B0B2CA32-691F-47C5-8D38-8B125C63F9B8}"/>
          </ac:spMkLst>
        </pc:spChg>
        <pc:spChg chg="mod">
          <ac:chgData name="Marta Długajczyk" userId="SQmjaofUarJ2TTypVH7eW9h/t8riPcFTCWWpPcyqx0Y=" providerId="None" clId="Web-{8AEF548B-1EE2-41EA-8A39-37F160D8932D}" dt="2022-01-14T11:48:01.991" v="295" actId="1076"/>
          <ac:spMkLst>
            <pc:docMk/>
            <pc:sldMk cId="2620679158" sldId="513"/>
            <ac:spMk id="18" creationId="{059439EF-D1EA-4FEA-8F76-6A5DABB05C42}"/>
          </ac:spMkLst>
        </pc:spChg>
        <pc:spChg chg="mod">
          <ac:chgData name="Marta Długajczyk" userId="SQmjaofUarJ2TTypVH7eW9h/t8riPcFTCWWpPcyqx0Y=" providerId="None" clId="Web-{8AEF548B-1EE2-41EA-8A39-37F160D8932D}" dt="2022-01-14T11:47:58.506" v="294" actId="1076"/>
          <ac:spMkLst>
            <pc:docMk/>
            <pc:sldMk cId="2620679158" sldId="513"/>
            <ac:spMk id="19" creationId="{ACB697C6-D2B9-44B0-812C-465793FC6492}"/>
          </ac:spMkLst>
        </pc:spChg>
        <pc:spChg chg="mod">
          <ac:chgData name="Marta Długajczyk" userId="SQmjaofUarJ2TTypVH7eW9h/t8riPcFTCWWpPcyqx0Y=" providerId="None" clId="Web-{8AEF548B-1EE2-41EA-8A39-37F160D8932D}" dt="2022-01-14T11:49:13.695" v="296" actId="1076"/>
          <ac:spMkLst>
            <pc:docMk/>
            <pc:sldMk cId="2620679158" sldId="513"/>
            <ac:spMk id="20" creationId="{66B05AD8-61B0-4F3D-B702-B34434389C7D}"/>
          </ac:spMkLst>
        </pc:spChg>
        <pc:spChg chg="mod">
          <ac:chgData name="Marta Długajczyk" userId="SQmjaofUarJ2TTypVH7eW9h/t8riPcFTCWWpPcyqx0Y=" providerId="None" clId="Web-{8AEF548B-1EE2-41EA-8A39-37F160D8932D}" dt="2022-01-14T11:49:17.258" v="297" actId="1076"/>
          <ac:spMkLst>
            <pc:docMk/>
            <pc:sldMk cId="2620679158" sldId="513"/>
            <ac:spMk id="22" creationId="{567A10C6-CC11-410A-B2A9-9DE14EE8F433}"/>
          </ac:spMkLst>
        </pc:spChg>
        <pc:spChg chg="mod">
          <ac:chgData name="Marta Długajczyk" userId="SQmjaofUarJ2TTypVH7eW9h/t8riPcFTCWWpPcyqx0Y=" providerId="None" clId="Web-{8AEF548B-1EE2-41EA-8A39-37F160D8932D}" dt="2022-01-14T11:47:30.662" v="287"/>
          <ac:spMkLst>
            <pc:docMk/>
            <pc:sldMk cId="2620679158" sldId="513"/>
            <ac:spMk id="24" creationId="{368DFD9D-E448-44E1-AAD3-05489F72814C}"/>
          </ac:spMkLst>
        </pc:spChg>
        <pc:spChg chg="mod">
          <ac:chgData name="Marta Długajczyk" userId="SQmjaofUarJ2TTypVH7eW9h/t8riPcFTCWWpPcyqx0Y=" providerId="None" clId="Web-{8AEF548B-1EE2-41EA-8A39-37F160D8932D}" dt="2022-01-14T11:47:14.396" v="283" actId="14100"/>
          <ac:spMkLst>
            <pc:docMk/>
            <pc:sldMk cId="2620679158" sldId="513"/>
            <ac:spMk id="25" creationId="{96251BF8-6965-41CB-A0FF-0AC70A38FBCA}"/>
          </ac:spMkLst>
        </pc:spChg>
        <pc:spChg chg="mod">
          <ac:chgData name="Marta Długajczyk" userId="SQmjaofUarJ2TTypVH7eW9h/t8riPcFTCWWpPcyqx0Y=" providerId="None" clId="Web-{8AEF548B-1EE2-41EA-8A39-37F160D8932D}" dt="2022-01-14T11:47:54.881" v="293" actId="1076"/>
          <ac:spMkLst>
            <pc:docMk/>
            <pc:sldMk cId="2620679158" sldId="513"/>
            <ac:spMk id="37" creationId="{24FF0414-9723-4F6B-8AB0-D75793910819}"/>
          </ac:spMkLst>
        </pc:spChg>
      </pc:sldChg>
      <pc:sldChg chg="modSp">
        <pc:chgData name="Marta Długajczyk" userId="SQmjaofUarJ2TTypVH7eW9h/t8riPcFTCWWpPcyqx0Y=" providerId="None" clId="Web-{8AEF548B-1EE2-41EA-8A39-37F160D8932D}" dt="2022-01-14T11:31:14.782" v="59" actId="14100"/>
        <pc:sldMkLst>
          <pc:docMk/>
          <pc:sldMk cId="4205485117" sldId="523"/>
        </pc:sldMkLst>
        <pc:spChg chg="mod">
          <ac:chgData name="Marta Długajczyk" userId="SQmjaofUarJ2TTypVH7eW9h/t8riPcFTCWWpPcyqx0Y=" providerId="None" clId="Web-{8AEF548B-1EE2-41EA-8A39-37F160D8932D}" dt="2022-01-14T11:29:58.749" v="16" actId="1076"/>
          <ac:spMkLst>
            <pc:docMk/>
            <pc:sldMk cId="4205485117" sldId="523"/>
            <ac:spMk id="6" creationId="{B0B2CA32-691F-47C5-8D38-8B125C63F9B8}"/>
          </ac:spMkLst>
        </pc:spChg>
        <pc:spChg chg="mod">
          <ac:chgData name="Marta Długajczyk" userId="SQmjaofUarJ2TTypVH7eW9h/t8riPcFTCWWpPcyqx0Y=" providerId="None" clId="Web-{8AEF548B-1EE2-41EA-8A39-37F160D8932D}" dt="2022-01-14T11:30:08.077" v="18" actId="1076"/>
          <ac:spMkLst>
            <pc:docMk/>
            <pc:sldMk cId="4205485117" sldId="523"/>
            <ac:spMk id="18" creationId="{059439EF-D1EA-4FEA-8F76-6A5DABB05C42}"/>
          </ac:spMkLst>
        </pc:spChg>
        <pc:spChg chg="mod">
          <ac:chgData name="Marta Długajczyk" userId="SQmjaofUarJ2TTypVH7eW9h/t8riPcFTCWWpPcyqx0Y=" providerId="None" clId="Web-{8AEF548B-1EE2-41EA-8A39-37F160D8932D}" dt="2022-01-14T11:30:14.406" v="19" actId="1076"/>
          <ac:spMkLst>
            <pc:docMk/>
            <pc:sldMk cId="4205485117" sldId="523"/>
            <ac:spMk id="19" creationId="{ACB697C6-D2B9-44B0-812C-465793FC6492}"/>
          </ac:spMkLst>
        </pc:spChg>
        <pc:spChg chg="mod">
          <ac:chgData name="Marta Długajczyk" userId="SQmjaofUarJ2TTypVH7eW9h/t8riPcFTCWWpPcyqx0Y=" providerId="None" clId="Web-{8AEF548B-1EE2-41EA-8A39-37F160D8932D}" dt="2022-01-14T11:28:13.997" v="2" actId="1076"/>
          <ac:spMkLst>
            <pc:docMk/>
            <pc:sldMk cId="4205485117" sldId="523"/>
            <ac:spMk id="20" creationId="{66B05AD8-61B0-4F3D-B702-B34434389C7D}"/>
          </ac:spMkLst>
        </pc:spChg>
        <pc:spChg chg="mod">
          <ac:chgData name="Marta Długajczyk" userId="SQmjaofUarJ2TTypVH7eW9h/t8riPcFTCWWpPcyqx0Y=" providerId="None" clId="Web-{8AEF548B-1EE2-41EA-8A39-37F160D8932D}" dt="2022-01-14T11:28:40.826" v="6"/>
          <ac:spMkLst>
            <pc:docMk/>
            <pc:sldMk cId="4205485117" sldId="523"/>
            <ac:spMk id="22" creationId="{567A10C6-CC11-410A-B2A9-9DE14EE8F433}"/>
          </ac:spMkLst>
        </pc:spChg>
        <pc:spChg chg="mod">
          <ac:chgData name="Marta Długajczyk" userId="SQmjaofUarJ2TTypVH7eW9h/t8riPcFTCWWpPcyqx0Y=" providerId="None" clId="Web-{8AEF548B-1EE2-41EA-8A39-37F160D8932D}" dt="2022-01-14T11:30:19.281" v="20" actId="1076"/>
          <ac:spMkLst>
            <pc:docMk/>
            <pc:sldMk cId="4205485117" sldId="523"/>
            <ac:spMk id="23" creationId="{411288D6-58D9-4032-B938-674A1746158A}"/>
          </ac:spMkLst>
        </pc:spChg>
        <pc:spChg chg="mod">
          <ac:chgData name="Marta Długajczyk" userId="SQmjaofUarJ2TTypVH7eW9h/t8riPcFTCWWpPcyqx0Y=" providerId="None" clId="Web-{8AEF548B-1EE2-41EA-8A39-37F160D8932D}" dt="2022-01-14T11:31:14.782" v="59" actId="14100"/>
          <ac:spMkLst>
            <pc:docMk/>
            <pc:sldMk cId="4205485117" sldId="523"/>
            <ac:spMk id="24" creationId="{368DFD9D-E448-44E1-AAD3-05489F72814C}"/>
          </ac:spMkLst>
        </pc:spChg>
        <pc:spChg chg="mod">
          <ac:chgData name="Marta Długajczyk" userId="SQmjaofUarJ2TTypVH7eW9h/t8riPcFTCWWpPcyqx0Y=" providerId="None" clId="Web-{8AEF548B-1EE2-41EA-8A39-37F160D8932D}" dt="2022-01-14T11:29:03.373" v="9" actId="20577"/>
          <ac:spMkLst>
            <pc:docMk/>
            <pc:sldMk cId="4205485117" sldId="523"/>
            <ac:spMk id="25" creationId="{96251BF8-6965-41CB-A0FF-0AC70A38FBCA}"/>
          </ac:spMkLst>
        </pc:spChg>
        <pc:spChg chg="mod">
          <ac:chgData name="Marta Długajczyk" userId="SQmjaofUarJ2TTypVH7eW9h/t8riPcFTCWWpPcyqx0Y=" providerId="None" clId="Web-{8AEF548B-1EE2-41EA-8A39-37F160D8932D}" dt="2022-01-14T11:28:04.090" v="0" actId="1076"/>
          <ac:spMkLst>
            <pc:docMk/>
            <pc:sldMk cId="4205485117" sldId="523"/>
            <ac:spMk id="34" creationId="{FC33E7BB-B4F8-4E51-806B-5F7F563E23E8}"/>
          </ac:spMkLst>
        </pc:spChg>
        <pc:spChg chg="mod">
          <ac:chgData name="Marta Długajczyk" userId="SQmjaofUarJ2TTypVH7eW9h/t8riPcFTCWWpPcyqx0Y=" providerId="None" clId="Web-{8AEF548B-1EE2-41EA-8A39-37F160D8932D}" dt="2022-01-14T11:29:50.374" v="15" actId="1076"/>
          <ac:spMkLst>
            <pc:docMk/>
            <pc:sldMk cId="4205485117" sldId="523"/>
            <ac:spMk id="37" creationId="{24FF0414-9723-4F6B-8AB0-D7579391081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D3A1D4-C2F1-4FBA-9F37-B87A976340E2}" type="datetimeFigureOut">
              <a:rPr lang="en-US" smtClean="0"/>
              <a:t>1/14/2022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101E57-0ADC-4285-9663-DD3D73EBE0D4}" type="slidenum">
              <a:rPr lang="en-US" smtClean="0"/>
              <a:t>‹#›</a:t>
            </a:fld>
            <a:endParaRPr lang="en-US"/>
          </a:p>
        </p:txBody>
      </p:sp>
    </p:spTree>
    <p:extLst>
      <p:ext uri="{BB962C8B-B14F-4D97-AF65-F5344CB8AC3E}">
        <p14:creationId xmlns:p14="http://schemas.microsoft.com/office/powerpoint/2010/main" val="1801682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5288BB53-F264-D84E-8876-073A512183CA}" type="datetimeFigureOut">
              <a:rPr lang="en-US" smtClean="0"/>
              <a:pPr/>
              <a:t>1/14/2022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698D0594-4E60-8F4B-8226-C705B94694A4}" type="slidenum">
              <a:rPr lang="en-US" smtClean="0"/>
              <a:pPr/>
              <a:t>‹#›</a:t>
            </a:fld>
            <a:endParaRPr lang="en-US" dirty="0"/>
          </a:p>
        </p:txBody>
      </p:sp>
    </p:spTree>
    <p:extLst>
      <p:ext uri="{BB962C8B-B14F-4D97-AF65-F5344CB8AC3E}">
        <p14:creationId xmlns:p14="http://schemas.microsoft.com/office/powerpoint/2010/main" val="52348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22</a:t>
            </a:fld>
            <a:endParaRPr lang="en-US" dirty="0"/>
          </a:p>
        </p:txBody>
      </p:sp>
    </p:spTree>
    <p:extLst>
      <p:ext uri="{BB962C8B-B14F-4D97-AF65-F5344CB8AC3E}">
        <p14:creationId xmlns:p14="http://schemas.microsoft.com/office/powerpoint/2010/main" val="1161558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462" name="Slide Number Placeholder 2"/>
          <p:cNvSpPr txBox="1">
            <a:spLocks/>
          </p:cNvSpPr>
          <p:nvPr userDrawn="1"/>
        </p:nvSpPr>
        <p:spPr>
          <a:xfrm>
            <a:off x="457200" y="7893792"/>
            <a:ext cx="54010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1119" b="0" i="0" dirty="0">
              <a:latin typeface="Arial Regular" charset="0"/>
            </a:endParaRPr>
          </a:p>
        </p:txBody>
      </p:sp>
      <p:grpSp>
        <p:nvGrpSpPr>
          <p:cNvPr id="3" name="Group 2"/>
          <p:cNvGrpSpPr/>
          <p:nvPr userDrawn="1"/>
        </p:nvGrpSpPr>
        <p:grpSpPr>
          <a:xfrm>
            <a:off x="0" y="-2542"/>
            <a:ext cx="14632940" cy="8232142"/>
            <a:chOff x="0" y="-2542"/>
            <a:chExt cx="14632940" cy="8232142"/>
          </a:xfrm>
        </p:grpSpPr>
        <p:grpSp>
          <p:nvGrpSpPr>
            <p:cNvPr id="464" name="Group 463"/>
            <p:cNvGrpSpPr/>
            <p:nvPr userDrawn="1"/>
          </p:nvGrpSpPr>
          <p:grpSpPr>
            <a:xfrm>
              <a:off x="2540" y="-2542"/>
              <a:ext cx="14630400" cy="8229600"/>
              <a:chOff x="0" y="0"/>
              <a:chExt cx="14630400" cy="8229600"/>
            </a:xfrm>
          </p:grpSpPr>
          <p:cxnSp>
            <p:nvCxnSpPr>
              <p:cNvPr id="465" name="Straight Connector 464"/>
              <p:cNvCxnSpPr/>
              <p:nvPr userDrawn="1"/>
            </p:nvCxnSpPr>
            <p:spPr>
              <a:xfrm>
                <a:off x="457200" y="4572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userDrawn="1"/>
            </p:nvCxnSpPr>
            <p:spPr>
              <a:xfrm flipV="1">
                <a:off x="457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userDrawn="1"/>
            </p:nvCxnSpPr>
            <p:spPr>
              <a:xfrm flipV="1">
                <a:off x="14173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userDrawn="1"/>
            </p:nvCxnSpPr>
            <p:spPr>
              <a:xfrm>
                <a:off x="457200" y="77724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userDrawn="1"/>
            </p:nvCxnSpPr>
            <p:spPr>
              <a:xfrm>
                <a:off x="0" y="41148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userDrawn="1"/>
            </p:nvCxnSpPr>
            <p:spPr>
              <a:xfrm>
                <a:off x="0" y="20574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userDrawn="1"/>
            </p:nvCxnSpPr>
            <p:spPr>
              <a:xfrm>
                <a:off x="0" y="61722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userDrawn="1"/>
            </p:nvCxnSpPr>
            <p:spPr>
              <a:xfrm flipV="1">
                <a:off x="73152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userDrawn="1"/>
            </p:nvCxnSpPr>
            <p:spPr>
              <a:xfrm flipV="1">
                <a:off x="3657600" y="0"/>
                <a:ext cx="0" cy="8229295"/>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userDrawn="1"/>
            </p:nvCxnSpPr>
            <p:spPr>
              <a:xfrm flipV="1">
                <a:off x="109728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p:cNvSpPr/>
            <p:nvPr userDrawn="1"/>
          </p:nvSpPr>
          <p:spPr>
            <a:xfrm>
              <a:off x="7315167" y="920978"/>
              <a:ext cx="65" cy="215444"/>
            </a:xfrm>
            <a:prstGeom prst="rect">
              <a:avLst/>
            </a:prstGeom>
            <a:solidFill>
              <a:schemeClr val="tx1"/>
            </a:solidFill>
          </p:spPr>
          <p:txBody>
            <a:bodyPr wrap="none" lIns="0" tIns="0" rIns="0" bIns="0" rtlCol="0" anchor="ctr">
              <a:spAutoFit/>
            </a:bodyPr>
            <a:lstStyle/>
            <a:p>
              <a:pPr algn="ctr"/>
              <a:endParaRPr lang="en-US" sz="1400" b="0" i="0" dirty="0">
                <a:solidFill>
                  <a:schemeClr val="bg2"/>
                </a:solidFill>
                <a:latin typeface="Arial Regular" charset="0"/>
              </a:endParaRPr>
            </a:p>
          </p:txBody>
        </p:sp>
        <p:cxnSp>
          <p:nvCxnSpPr>
            <p:cNvPr id="8" name="Straight Connector 7"/>
            <p:cNvCxnSpPr/>
            <p:nvPr userDrawn="1"/>
          </p:nvCxnSpPr>
          <p:spPr>
            <a:xfrm flipV="1">
              <a:off x="228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54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64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73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2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0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09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18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28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146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55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64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173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914400" y="-2"/>
              <a:ext cx="0" cy="82296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137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82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2743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V="1">
              <a:off x="3200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192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201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210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219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237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246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256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265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flipV="1">
              <a:off x="2834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V="1">
              <a:off x="2926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V="1">
              <a:off x="3017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V="1">
              <a:off x="3108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flipV="1">
              <a:off x="3291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3383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3474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3566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3749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3840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3931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4023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4114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4206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flipV="1">
              <a:off x="4297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V="1">
              <a:off x="4389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V="1">
              <a:off x="4480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a:xfrm flipV="1">
              <a:off x="4572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flipV="1">
              <a:off x="4663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flipV="1">
              <a:off x="4754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flipV="1">
              <a:off x="4846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flipV="1">
              <a:off x="4937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flipV="1">
              <a:off x="5029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flipV="1">
              <a:off x="5120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flipV="1">
              <a:off x="5212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flipV="1">
              <a:off x="5303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V="1">
              <a:off x="5394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a:xfrm flipV="1">
              <a:off x="5486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flipV="1">
              <a:off x="5577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a:xfrm flipV="1">
              <a:off x="5669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userDrawn="1"/>
          </p:nvCxnSpPr>
          <p:spPr>
            <a:xfrm flipV="1">
              <a:off x="5760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userDrawn="1"/>
          </p:nvCxnSpPr>
          <p:spPr>
            <a:xfrm flipV="1">
              <a:off x="5852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a:xfrm flipV="1">
              <a:off x="5943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a:xfrm flipV="1">
              <a:off x="6035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a:xfrm flipV="1">
              <a:off x="6126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a:xfrm flipV="1">
              <a:off x="6217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V="1">
              <a:off x="6309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V="1">
              <a:off x="6400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flipV="1">
              <a:off x="6492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flipV="1">
              <a:off x="6583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flipV="1">
              <a:off x="6675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userDrawn="1"/>
          </p:nvCxnSpPr>
          <p:spPr>
            <a:xfrm flipV="1">
              <a:off x="6766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userDrawn="1"/>
          </p:nvCxnSpPr>
          <p:spPr>
            <a:xfrm flipV="1">
              <a:off x="6858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V="1">
              <a:off x="6949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userDrawn="1"/>
          </p:nvCxnSpPr>
          <p:spPr>
            <a:xfrm flipV="1">
              <a:off x="7040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flipV="1">
              <a:off x="7132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userDrawn="1"/>
          </p:nvCxnSpPr>
          <p:spPr>
            <a:xfrm flipV="1">
              <a:off x="7223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V="1">
              <a:off x="7406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a:xfrm flipV="1">
              <a:off x="7498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V="1">
              <a:off x="7589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a:xfrm flipV="1">
              <a:off x="7680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userDrawn="1"/>
          </p:nvCxnSpPr>
          <p:spPr>
            <a:xfrm flipV="1">
              <a:off x="7772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userDrawn="1"/>
          </p:nvCxnSpPr>
          <p:spPr>
            <a:xfrm flipV="1">
              <a:off x="7863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userDrawn="1"/>
          </p:nvCxnSpPr>
          <p:spPr>
            <a:xfrm flipV="1">
              <a:off x="7955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userDrawn="1"/>
          </p:nvCxnSpPr>
          <p:spPr>
            <a:xfrm flipV="1">
              <a:off x="8046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userDrawn="1"/>
          </p:nvCxnSpPr>
          <p:spPr>
            <a:xfrm flipV="1">
              <a:off x="8138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userDrawn="1"/>
          </p:nvCxnSpPr>
          <p:spPr>
            <a:xfrm flipV="1">
              <a:off x="8229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a:xfrm flipV="1">
              <a:off x="8321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userDrawn="1"/>
          </p:nvCxnSpPr>
          <p:spPr>
            <a:xfrm flipV="1">
              <a:off x="8412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userDrawn="1"/>
          </p:nvCxnSpPr>
          <p:spPr>
            <a:xfrm flipV="1">
              <a:off x="8503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a:xfrm flipV="1">
              <a:off x="8595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userDrawn="1"/>
          </p:nvCxnSpPr>
          <p:spPr>
            <a:xfrm flipV="1">
              <a:off x="8686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userDrawn="1"/>
          </p:nvCxnSpPr>
          <p:spPr>
            <a:xfrm flipV="1">
              <a:off x="8778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a:xfrm flipV="1">
              <a:off x="8869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userDrawn="1"/>
          </p:nvCxnSpPr>
          <p:spPr>
            <a:xfrm flipV="1">
              <a:off x="8961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a:xfrm flipV="1">
              <a:off x="9052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userDrawn="1"/>
          </p:nvCxnSpPr>
          <p:spPr>
            <a:xfrm flipV="1">
              <a:off x="9144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a:xfrm flipV="1">
              <a:off x="9235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V="1">
              <a:off x="9326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userDrawn="1"/>
          </p:nvCxnSpPr>
          <p:spPr>
            <a:xfrm flipV="1">
              <a:off x="9418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V="1">
              <a:off x="9509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userDrawn="1"/>
          </p:nvCxnSpPr>
          <p:spPr>
            <a:xfrm flipV="1">
              <a:off x="9601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userDrawn="1"/>
          </p:nvCxnSpPr>
          <p:spPr>
            <a:xfrm flipV="1">
              <a:off x="9692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userDrawn="1"/>
          </p:nvCxnSpPr>
          <p:spPr>
            <a:xfrm flipV="1">
              <a:off x="9784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userDrawn="1"/>
          </p:nvCxnSpPr>
          <p:spPr>
            <a:xfrm flipV="1">
              <a:off x="9875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userDrawn="1"/>
          </p:nvCxnSpPr>
          <p:spPr>
            <a:xfrm flipV="1">
              <a:off x="9966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userDrawn="1"/>
          </p:nvCxnSpPr>
          <p:spPr>
            <a:xfrm flipV="1">
              <a:off x="10058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userDrawn="1"/>
          </p:nvCxnSpPr>
          <p:spPr>
            <a:xfrm flipV="1">
              <a:off x="10149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userDrawn="1"/>
          </p:nvCxnSpPr>
          <p:spPr>
            <a:xfrm flipV="1">
              <a:off x="10241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userDrawn="1"/>
          </p:nvCxnSpPr>
          <p:spPr>
            <a:xfrm flipV="1">
              <a:off x="10332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userDrawn="1"/>
          </p:nvCxnSpPr>
          <p:spPr>
            <a:xfrm flipV="1">
              <a:off x="10424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userDrawn="1"/>
          </p:nvCxnSpPr>
          <p:spPr>
            <a:xfrm flipV="1">
              <a:off x="10515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userDrawn="1"/>
          </p:nvCxnSpPr>
          <p:spPr>
            <a:xfrm flipV="1">
              <a:off x="10607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userDrawn="1"/>
          </p:nvCxnSpPr>
          <p:spPr>
            <a:xfrm flipV="1">
              <a:off x="10698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userDrawn="1"/>
          </p:nvCxnSpPr>
          <p:spPr>
            <a:xfrm flipV="1">
              <a:off x="10789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userDrawn="1"/>
          </p:nvCxnSpPr>
          <p:spPr>
            <a:xfrm flipV="1">
              <a:off x="10881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userDrawn="1"/>
          </p:nvCxnSpPr>
          <p:spPr>
            <a:xfrm flipV="1">
              <a:off x="11064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userDrawn="1"/>
          </p:nvCxnSpPr>
          <p:spPr>
            <a:xfrm flipV="1">
              <a:off x="11155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userDrawn="1"/>
          </p:nvCxnSpPr>
          <p:spPr>
            <a:xfrm flipV="1">
              <a:off x="11247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userDrawn="1"/>
          </p:nvCxnSpPr>
          <p:spPr>
            <a:xfrm flipV="1">
              <a:off x="11338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userDrawn="1"/>
          </p:nvCxnSpPr>
          <p:spPr>
            <a:xfrm flipV="1">
              <a:off x="11430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userDrawn="1"/>
          </p:nvCxnSpPr>
          <p:spPr>
            <a:xfrm flipV="1">
              <a:off x="11521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userDrawn="1"/>
          </p:nvCxnSpPr>
          <p:spPr>
            <a:xfrm flipV="1">
              <a:off x="11612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userDrawn="1"/>
          </p:nvCxnSpPr>
          <p:spPr>
            <a:xfrm flipV="1">
              <a:off x="11704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userDrawn="1"/>
          </p:nvCxnSpPr>
          <p:spPr>
            <a:xfrm flipV="1">
              <a:off x="11795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userDrawn="1"/>
          </p:nvCxnSpPr>
          <p:spPr>
            <a:xfrm flipV="1">
              <a:off x="11887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userDrawn="1"/>
          </p:nvCxnSpPr>
          <p:spPr>
            <a:xfrm flipV="1">
              <a:off x="1197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userDrawn="1"/>
          </p:nvCxnSpPr>
          <p:spPr>
            <a:xfrm flipV="1">
              <a:off x="1207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userDrawn="1"/>
          </p:nvCxnSpPr>
          <p:spPr>
            <a:xfrm flipV="1">
              <a:off x="1216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userDrawn="1"/>
          </p:nvCxnSpPr>
          <p:spPr>
            <a:xfrm flipV="1">
              <a:off x="1225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userDrawn="1"/>
          </p:nvCxnSpPr>
          <p:spPr>
            <a:xfrm flipV="1">
              <a:off x="12344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userDrawn="1"/>
          </p:nvCxnSpPr>
          <p:spPr>
            <a:xfrm flipV="1">
              <a:off x="1243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userDrawn="1"/>
          </p:nvCxnSpPr>
          <p:spPr>
            <a:xfrm flipV="1">
              <a:off x="1252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userDrawn="1"/>
          </p:nvCxnSpPr>
          <p:spPr>
            <a:xfrm flipV="1">
              <a:off x="1261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userDrawn="1"/>
          </p:nvCxnSpPr>
          <p:spPr>
            <a:xfrm flipV="1">
              <a:off x="1271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userDrawn="1"/>
          </p:nvCxnSpPr>
          <p:spPr>
            <a:xfrm flipV="1">
              <a:off x="1280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userDrawn="1"/>
          </p:nvCxnSpPr>
          <p:spPr>
            <a:xfrm flipV="1">
              <a:off x="1289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userDrawn="1"/>
          </p:nvCxnSpPr>
          <p:spPr>
            <a:xfrm flipV="1">
              <a:off x="1298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userDrawn="1"/>
          </p:nvCxnSpPr>
          <p:spPr>
            <a:xfrm flipV="1">
              <a:off x="1307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userDrawn="1"/>
          </p:nvCxnSpPr>
          <p:spPr>
            <a:xfrm flipV="1">
              <a:off x="1316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userDrawn="1"/>
          </p:nvCxnSpPr>
          <p:spPr>
            <a:xfrm flipV="1">
              <a:off x="1325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userDrawn="1"/>
          </p:nvCxnSpPr>
          <p:spPr>
            <a:xfrm flipV="1">
              <a:off x="1335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userDrawn="1"/>
          </p:nvCxnSpPr>
          <p:spPr>
            <a:xfrm flipV="1">
              <a:off x="1344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userDrawn="1"/>
          </p:nvCxnSpPr>
          <p:spPr>
            <a:xfrm flipV="1">
              <a:off x="1353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userDrawn="1"/>
          </p:nvCxnSpPr>
          <p:spPr>
            <a:xfrm flipV="1">
              <a:off x="1362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userDrawn="1"/>
          </p:nvCxnSpPr>
          <p:spPr>
            <a:xfrm flipV="1">
              <a:off x="1371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userDrawn="1"/>
          </p:nvCxnSpPr>
          <p:spPr>
            <a:xfrm flipV="1">
              <a:off x="1380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a:xfrm flipV="1">
              <a:off x="1389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userDrawn="1"/>
          </p:nvCxnSpPr>
          <p:spPr>
            <a:xfrm flipV="1">
              <a:off x="1399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userDrawn="1"/>
          </p:nvCxnSpPr>
          <p:spPr>
            <a:xfrm flipV="1">
              <a:off x="1408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userDrawn="1"/>
          </p:nvCxnSpPr>
          <p:spPr>
            <a:xfrm>
              <a:off x="0" y="914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userDrawn="1"/>
          </p:nvCxnSpPr>
          <p:spPr>
            <a:xfrm>
              <a:off x="457200" y="548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userDrawn="1"/>
          </p:nvCxnSpPr>
          <p:spPr>
            <a:xfrm>
              <a:off x="457200" y="640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userDrawn="1"/>
          </p:nvCxnSpPr>
          <p:spPr>
            <a:xfrm>
              <a:off x="457200" y="731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userDrawn="1"/>
          </p:nvCxnSpPr>
          <p:spPr>
            <a:xfrm>
              <a:off x="457200" y="822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userDrawn="1"/>
          </p:nvCxnSpPr>
          <p:spPr>
            <a:xfrm>
              <a:off x="0" y="1371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userDrawn="1"/>
          </p:nvCxnSpPr>
          <p:spPr>
            <a:xfrm>
              <a:off x="457200" y="1005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userDrawn="1"/>
          </p:nvCxnSpPr>
          <p:spPr>
            <a:xfrm>
              <a:off x="457200" y="1097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userDrawn="1"/>
          </p:nvCxnSpPr>
          <p:spPr>
            <a:xfrm>
              <a:off x="457200" y="1188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userDrawn="1"/>
          </p:nvCxnSpPr>
          <p:spPr>
            <a:xfrm>
              <a:off x="457200" y="1280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userDrawn="1"/>
          </p:nvCxnSpPr>
          <p:spPr>
            <a:xfrm>
              <a:off x="0" y="1828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userDrawn="1"/>
          </p:nvCxnSpPr>
          <p:spPr>
            <a:xfrm>
              <a:off x="457200" y="1463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userDrawn="1"/>
          </p:nvCxnSpPr>
          <p:spPr>
            <a:xfrm>
              <a:off x="457200" y="1554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userDrawn="1"/>
          </p:nvCxnSpPr>
          <p:spPr>
            <a:xfrm>
              <a:off x="457200" y="1645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userDrawn="1"/>
          </p:nvCxnSpPr>
          <p:spPr>
            <a:xfrm>
              <a:off x="457200" y="1737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userDrawn="1"/>
          </p:nvCxnSpPr>
          <p:spPr>
            <a:xfrm>
              <a:off x="0" y="2286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userDrawn="1"/>
          </p:nvCxnSpPr>
          <p:spPr>
            <a:xfrm>
              <a:off x="457200" y="1920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userDrawn="1"/>
          </p:nvCxnSpPr>
          <p:spPr>
            <a:xfrm>
              <a:off x="457200" y="2011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userDrawn="1"/>
          </p:nvCxnSpPr>
          <p:spPr>
            <a:xfrm>
              <a:off x="457200" y="2103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userDrawn="1"/>
          </p:nvCxnSpPr>
          <p:spPr>
            <a:xfrm>
              <a:off x="457200" y="2194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userDrawn="1"/>
          </p:nvCxnSpPr>
          <p:spPr>
            <a:xfrm>
              <a:off x="0" y="2743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userDrawn="1"/>
          </p:nvCxnSpPr>
          <p:spPr>
            <a:xfrm>
              <a:off x="457200" y="2377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userDrawn="1"/>
          </p:nvCxnSpPr>
          <p:spPr>
            <a:xfrm>
              <a:off x="457200" y="2468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userDrawn="1"/>
          </p:nvCxnSpPr>
          <p:spPr>
            <a:xfrm>
              <a:off x="457200" y="2560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userDrawn="1"/>
          </p:nvCxnSpPr>
          <p:spPr>
            <a:xfrm>
              <a:off x="457200" y="2651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userDrawn="1"/>
          </p:nvCxnSpPr>
          <p:spPr>
            <a:xfrm>
              <a:off x="0" y="3200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userDrawn="1"/>
          </p:nvCxnSpPr>
          <p:spPr>
            <a:xfrm>
              <a:off x="457200" y="2834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userDrawn="1"/>
          </p:nvCxnSpPr>
          <p:spPr>
            <a:xfrm>
              <a:off x="457200" y="2926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userDrawn="1"/>
          </p:nvCxnSpPr>
          <p:spPr>
            <a:xfrm>
              <a:off x="457200" y="3017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userDrawn="1"/>
          </p:nvCxnSpPr>
          <p:spPr>
            <a:xfrm>
              <a:off x="457200" y="3108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userDrawn="1"/>
          </p:nvCxnSpPr>
          <p:spPr>
            <a:xfrm>
              <a:off x="0" y="3657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userDrawn="1"/>
          </p:nvCxnSpPr>
          <p:spPr>
            <a:xfrm>
              <a:off x="457200" y="3291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userDrawn="1"/>
          </p:nvCxnSpPr>
          <p:spPr>
            <a:xfrm>
              <a:off x="457200" y="3383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userDrawn="1"/>
          </p:nvCxnSpPr>
          <p:spPr>
            <a:xfrm>
              <a:off x="457200" y="3474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userDrawn="1"/>
          </p:nvCxnSpPr>
          <p:spPr>
            <a:xfrm>
              <a:off x="457200" y="3566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userDrawn="1"/>
          </p:nvCxnSpPr>
          <p:spPr>
            <a:xfrm>
              <a:off x="457200" y="3749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userDrawn="1"/>
          </p:nvCxnSpPr>
          <p:spPr>
            <a:xfrm>
              <a:off x="457200" y="3840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userDrawn="1"/>
          </p:nvCxnSpPr>
          <p:spPr>
            <a:xfrm>
              <a:off x="457200" y="3931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userDrawn="1"/>
          </p:nvCxnSpPr>
          <p:spPr>
            <a:xfrm>
              <a:off x="457200" y="4023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userDrawn="1"/>
          </p:nvCxnSpPr>
          <p:spPr>
            <a:xfrm>
              <a:off x="0" y="4572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userDrawn="1"/>
          </p:nvCxnSpPr>
          <p:spPr>
            <a:xfrm>
              <a:off x="457200" y="4206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userDrawn="1"/>
          </p:nvCxnSpPr>
          <p:spPr>
            <a:xfrm>
              <a:off x="457200" y="4297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userDrawn="1"/>
          </p:nvCxnSpPr>
          <p:spPr>
            <a:xfrm>
              <a:off x="457200" y="4389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userDrawn="1"/>
          </p:nvCxnSpPr>
          <p:spPr>
            <a:xfrm>
              <a:off x="457200" y="4480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userDrawn="1"/>
          </p:nvCxnSpPr>
          <p:spPr>
            <a:xfrm>
              <a:off x="0" y="5029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userDrawn="1"/>
          </p:nvCxnSpPr>
          <p:spPr>
            <a:xfrm>
              <a:off x="457200" y="4663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userDrawn="1"/>
          </p:nvCxnSpPr>
          <p:spPr>
            <a:xfrm>
              <a:off x="457200" y="4754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userDrawn="1"/>
          </p:nvCxnSpPr>
          <p:spPr>
            <a:xfrm>
              <a:off x="457200" y="4846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userDrawn="1"/>
          </p:nvCxnSpPr>
          <p:spPr>
            <a:xfrm>
              <a:off x="457200" y="4937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userDrawn="1"/>
          </p:nvCxnSpPr>
          <p:spPr>
            <a:xfrm>
              <a:off x="0" y="5486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userDrawn="1"/>
          </p:nvCxnSpPr>
          <p:spPr>
            <a:xfrm>
              <a:off x="457200" y="5120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userDrawn="1"/>
          </p:nvCxnSpPr>
          <p:spPr>
            <a:xfrm>
              <a:off x="457200" y="5212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userDrawn="1"/>
          </p:nvCxnSpPr>
          <p:spPr>
            <a:xfrm>
              <a:off x="457200" y="5303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userDrawn="1"/>
          </p:nvCxnSpPr>
          <p:spPr>
            <a:xfrm>
              <a:off x="457200" y="5394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userDrawn="1"/>
          </p:nvCxnSpPr>
          <p:spPr>
            <a:xfrm>
              <a:off x="0" y="5943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userDrawn="1"/>
          </p:nvCxnSpPr>
          <p:spPr>
            <a:xfrm>
              <a:off x="457200" y="5577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userDrawn="1"/>
          </p:nvCxnSpPr>
          <p:spPr>
            <a:xfrm>
              <a:off x="457200" y="5669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userDrawn="1"/>
          </p:nvCxnSpPr>
          <p:spPr>
            <a:xfrm>
              <a:off x="457200" y="5760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userDrawn="1"/>
          </p:nvCxnSpPr>
          <p:spPr>
            <a:xfrm>
              <a:off x="457200" y="5852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userDrawn="1"/>
          </p:nvCxnSpPr>
          <p:spPr>
            <a:xfrm>
              <a:off x="0" y="6400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userDrawn="1"/>
          </p:nvCxnSpPr>
          <p:spPr>
            <a:xfrm>
              <a:off x="457200" y="6035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userDrawn="1"/>
          </p:nvCxnSpPr>
          <p:spPr>
            <a:xfrm>
              <a:off x="457200" y="6126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userDrawn="1"/>
          </p:nvCxnSpPr>
          <p:spPr>
            <a:xfrm>
              <a:off x="457200" y="6217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userDrawn="1"/>
          </p:nvCxnSpPr>
          <p:spPr>
            <a:xfrm>
              <a:off x="457200" y="6309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userDrawn="1"/>
          </p:nvCxnSpPr>
          <p:spPr>
            <a:xfrm>
              <a:off x="0" y="6858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userDrawn="1"/>
          </p:nvCxnSpPr>
          <p:spPr>
            <a:xfrm>
              <a:off x="457200" y="6492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userDrawn="1"/>
          </p:nvCxnSpPr>
          <p:spPr>
            <a:xfrm>
              <a:off x="457200" y="6583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userDrawn="1"/>
          </p:nvCxnSpPr>
          <p:spPr>
            <a:xfrm>
              <a:off x="457200" y="6675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userDrawn="1"/>
          </p:nvCxnSpPr>
          <p:spPr>
            <a:xfrm>
              <a:off x="457200" y="6766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userDrawn="1"/>
          </p:nvCxnSpPr>
          <p:spPr>
            <a:xfrm>
              <a:off x="0" y="7315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userDrawn="1"/>
          </p:nvCxnSpPr>
          <p:spPr>
            <a:xfrm>
              <a:off x="457200" y="6949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userDrawn="1"/>
          </p:nvCxnSpPr>
          <p:spPr>
            <a:xfrm>
              <a:off x="457200" y="7040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userDrawn="1"/>
          </p:nvCxnSpPr>
          <p:spPr>
            <a:xfrm>
              <a:off x="457200" y="7132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userDrawn="1"/>
          </p:nvCxnSpPr>
          <p:spPr>
            <a:xfrm>
              <a:off x="457200" y="7223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userDrawn="1"/>
          </p:nvCxnSpPr>
          <p:spPr>
            <a:xfrm>
              <a:off x="457200" y="7406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userDrawn="1"/>
          </p:nvCxnSpPr>
          <p:spPr>
            <a:xfrm>
              <a:off x="457200" y="7498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userDrawn="1"/>
          </p:nvCxnSpPr>
          <p:spPr>
            <a:xfrm>
              <a:off x="457200" y="7589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userDrawn="1"/>
          </p:nvCxnSpPr>
          <p:spPr>
            <a:xfrm>
              <a:off x="457200" y="7680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userDrawn="1"/>
          </p:nvCxnSpPr>
          <p:spPr>
            <a:xfrm flipV="1">
              <a:off x="50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userDrawn="1"/>
          </p:nvCxnSpPr>
          <p:spPr>
            <a:xfrm flipV="1">
              <a:off x="59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userDrawn="1"/>
          </p:nvCxnSpPr>
          <p:spPr>
            <a:xfrm flipV="1">
              <a:off x="68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userDrawn="1"/>
          </p:nvCxnSpPr>
          <p:spPr>
            <a:xfrm flipV="1">
              <a:off x="77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userDrawn="1"/>
          </p:nvCxnSpPr>
          <p:spPr>
            <a:xfrm flipV="1">
              <a:off x="86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userDrawn="1"/>
          </p:nvCxnSpPr>
          <p:spPr>
            <a:xfrm flipV="1">
              <a:off x="96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userDrawn="1"/>
          </p:nvCxnSpPr>
          <p:spPr>
            <a:xfrm flipV="1">
              <a:off x="105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userDrawn="1"/>
          </p:nvCxnSpPr>
          <p:spPr>
            <a:xfrm flipV="1">
              <a:off x="114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userDrawn="1"/>
          </p:nvCxnSpPr>
          <p:spPr>
            <a:xfrm flipV="1">
              <a:off x="123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userDrawn="1"/>
          </p:nvCxnSpPr>
          <p:spPr>
            <a:xfrm flipV="1">
              <a:off x="132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userDrawn="1"/>
          </p:nvCxnSpPr>
          <p:spPr>
            <a:xfrm flipV="1">
              <a:off x="141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userDrawn="1"/>
          </p:nvCxnSpPr>
          <p:spPr>
            <a:xfrm flipV="1">
              <a:off x="150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userDrawn="1"/>
          </p:nvCxnSpPr>
          <p:spPr>
            <a:xfrm flipV="1">
              <a:off x="160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userDrawn="1"/>
          </p:nvCxnSpPr>
          <p:spPr>
            <a:xfrm flipV="1">
              <a:off x="169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userDrawn="1"/>
          </p:nvCxnSpPr>
          <p:spPr>
            <a:xfrm flipV="1">
              <a:off x="178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userDrawn="1"/>
          </p:nvCxnSpPr>
          <p:spPr>
            <a:xfrm flipV="1">
              <a:off x="187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userDrawn="1"/>
          </p:nvCxnSpPr>
          <p:spPr>
            <a:xfrm flipV="1">
              <a:off x="196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userDrawn="1"/>
          </p:nvCxnSpPr>
          <p:spPr>
            <a:xfrm flipV="1">
              <a:off x="205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userDrawn="1"/>
          </p:nvCxnSpPr>
          <p:spPr>
            <a:xfrm flipV="1">
              <a:off x="214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userDrawn="1"/>
          </p:nvCxnSpPr>
          <p:spPr>
            <a:xfrm flipV="1">
              <a:off x="224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userDrawn="1"/>
          </p:nvCxnSpPr>
          <p:spPr>
            <a:xfrm flipV="1">
              <a:off x="2331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userDrawn="1"/>
          </p:nvCxnSpPr>
          <p:spPr>
            <a:xfrm flipV="1">
              <a:off x="2423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userDrawn="1"/>
          </p:nvCxnSpPr>
          <p:spPr>
            <a:xfrm flipV="1">
              <a:off x="2514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userDrawn="1"/>
          </p:nvCxnSpPr>
          <p:spPr>
            <a:xfrm flipV="1">
              <a:off x="2606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userDrawn="1"/>
          </p:nvCxnSpPr>
          <p:spPr>
            <a:xfrm flipV="1">
              <a:off x="2697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userDrawn="1"/>
          </p:nvCxnSpPr>
          <p:spPr>
            <a:xfrm flipV="1">
              <a:off x="2788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userDrawn="1"/>
          </p:nvCxnSpPr>
          <p:spPr>
            <a:xfrm flipV="1">
              <a:off x="2880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userDrawn="1"/>
          </p:nvCxnSpPr>
          <p:spPr>
            <a:xfrm flipV="1">
              <a:off x="2971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userDrawn="1"/>
          </p:nvCxnSpPr>
          <p:spPr>
            <a:xfrm flipV="1">
              <a:off x="3063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userDrawn="1"/>
          </p:nvCxnSpPr>
          <p:spPr>
            <a:xfrm flipV="1">
              <a:off x="3154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userDrawn="1"/>
          </p:nvCxnSpPr>
          <p:spPr>
            <a:xfrm flipV="1">
              <a:off x="3246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userDrawn="1"/>
          </p:nvCxnSpPr>
          <p:spPr>
            <a:xfrm flipV="1">
              <a:off x="3337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userDrawn="1"/>
          </p:nvCxnSpPr>
          <p:spPr>
            <a:xfrm flipV="1">
              <a:off x="3429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userDrawn="1"/>
          </p:nvCxnSpPr>
          <p:spPr>
            <a:xfrm flipV="1">
              <a:off x="3520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userDrawn="1"/>
          </p:nvCxnSpPr>
          <p:spPr>
            <a:xfrm flipV="1">
              <a:off x="3611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userDrawn="1"/>
          </p:nvCxnSpPr>
          <p:spPr>
            <a:xfrm flipV="1">
              <a:off x="3703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userDrawn="1"/>
          </p:nvCxnSpPr>
          <p:spPr>
            <a:xfrm flipV="1">
              <a:off x="3794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userDrawn="1"/>
          </p:nvCxnSpPr>
          <p:spPr>
            <a:xfrm flipV="1">
              <a:off x="3886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userDrawn="1"/>
          </p:nvCxnSpPr>
          <p:spPr>
            <a:xfrm flipV="1">
              <a:off x="3977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userDrawn="1"/>
          </p:nvCxnSpPr>
          <p:spPr>
            <a:xfrm flipV="1">
              <a:off x="4069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userDrawn="1"/>
          </p:nvCxnSpPr>
          <p:spPr>
            <a:xfrm flipV="1">
              <a:off x="4160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userDrawn="1"/>
          </p:nvCxnSpPr>
          <p:spPr>
            <a:xfrm flipV="1">
              <a:off x="4251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userDrawn="1"/>
          </p:nvCxnSpPr>
          <p:spPr>
            <a:xfrm flipV="1">
              <a:off x="4343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userDrawn="1"/>
          </p:nvCxnSpPr>
          <p:spPr>
            <a:xfrm flipV="1">
              <a:off x="4434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userDrawn="1"/>
          </p:nvCxnSpPr>
          <p:spPr>
            <a:xfrm flipV="1">
              <a:off x="4526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userDrawn="1"/>
          </p:nvCxnSpPr>
          <p:spPr>
            <a:xfrm flipV="1">
              <a:off x="4617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userDrawn="1"/>
          </p:nvCxnSpPr>
          <p:spPr>
            <a:xfrm flipV="1">
              <a:off x="4709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userDrawn="1"/>
          </p:nvCxnSpPr>
          <p:spPr>
            <a:xfrm flipV="1">
              <a:off x="4800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userDrawn="1"/>
          </p:nvCxnSpPr>
          <p:spPr>
            <a:xfrm flipV="1">
              <a:off x="4892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userDrawn="1"/>
          </p:nvCxnSpPr>
          <p:spPr>
            <a:xfrm flipV="1">
              <a:off x="4983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userDrawn="1"/>
          </p:nvCxnSpPr>
          <p:spPr>
            <a:xfrm flipV="1">
              <a:off x="5074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userDrawn="1"/>
          </p:nvCxnSpPr>
          <p:spPr>
            <a:xfrm flipV="1">
              <a:off x="5166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userDrawn="1"/>
          </p:nvCxnSpPr>
          <p:spPr>
            <a:xfrm flipV="1">
              <a:off x="5257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userDrawn="1"/>
          </p:nvCxnSpPr>
          <p:spPr>
            <a:xfrm flipV="1">
              <a:off x="5349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userDrawn="1"/>
          </p:nvCxnSpPr>
          <p:spPr>
            <a:xfrm flipV="1">
              <a:off x="5440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userDrawn="1"/>
          </p:nvCxnSpPr>
          <p:spPr>
            <a:xfrm flipV="1">
              <a:off x="5532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userDrawn="1"/>
          </p:nvCxnSpPr>
          <p:spPr>
            <a:xfrm flipV="1">
              <a:off x="5623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userDrawn="1"/>
          </p:nvCxnSpPr>
          <p:spPr>
            <a:xfrm flipV="1">
              <a:off x="5715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userDrawn="1"/>
          </p:nvCxnSpPr>
          <p:spPr>
            <a:xfrm flipV="1">
              <a:off x="5806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userDrawn="1"/>
          </p:nvCxnSpPr>
          <p:spPr>
            <a:xfrm flipV="1">
              <a:off x="5897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userDrawn="1"/>
          </p:nvCxnSpPr>
          <p:spPr>
            <a:xfrm flipV="1">
              <a:off x="5989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userDrawn="1"/>
          </p:nvCxnSpPr>
          <p:spPr>
            <a:xfrm flipV="1">
              <a:off x="6080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userDrawn="1"/>
          </p:nvCxnSpPr>
          <p:spPr>
            <a:xfrm flipV="1">
              <a:off x="6172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userDrawn="1"/>
          </p:nvCxnSpPr>
          <p:spPr>
            <a:xfrm flipV="1">
              <a:off x="6263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userDrawn="1"/>
          </p:nvCxnSpPr>
          <p:spPr>
            <a:xfrm flipV="1">
              <a:off x="6355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userDrawn="1"/>
          </p:nvCxnSpPr>
          <p:spPr>
            <a:xfrm flipV="1">
              <a:off x="6446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userDrawn="1"/>
          </p:nvCxnSpPr>
          <p:spPr>
            <a:xfrm flipV="1">
              <a:off x="6537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userDrawn="1"/>
          </p:nvCxnSpPr>
          <p:spPr>
            <a:xfrm flipV="1">
              <a:off x="6629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userDrawn="1"/>
          </p:nvCxnSpPr>
          <p:spPr>
            <a:xfrm flipV="1">
              <a:off x="6720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userDrawn="1"/>
          </p:nvCxnSpPr>
          <p:spPr>
            <a:xfrm flipV="1">
              <a:off x="6812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userDrawn="1"/>
          </p:nvCxnSpPr>
          <p:spPr>
            <a:xfrm flipV="1">
              <a:off x="6903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userDrawn="1"/>
          </p:nvCxnSpPr>
          <p:spPr>
            <a:xfrm flipV="1">
              <a:off x="6995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userDrawn="1"/>
          </p:nvCxnSpPr>
          <p:spPr>
            <a:xfrm flipV="1">
              <a:off x="7086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userDrawn="1"/>
          </p:nvCxnSpPr>
          <p:spPr>
            <a:xfrm flipV="1">
              <a:off x="7178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userDrawn="1"/>
          </p:nvCxnSpPr>
          <p:spPr>
            <a:xfrm flipV="1">
              <a:off x="7269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userDrawn="1"/>
          </p:nvCxnSpPr>
          <p:spPr>
            <a:xfrm flipV="1">
              <a:off x="7360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userDrawn="1"/>
          </p:nvCxnSpPr>
          <p:spPr>
            <a:xfrm flipV="1">
              <a:off x="7452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userDrawn="1"/>
          </p:nvCxnSpPr>
          <p:spPr>
            <a:xfrm flipV="1">
              <a:off x="7543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userDrawn="1"/>
          </p:nvCxnSpPr>
          <p:spPr>
            <a:xfrm flipV="1">
              <a:off x="7635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userDrawn="1"/>
          </p:nvCxnSpPr>
          <p:spPr>
            <a:xfrm flipV="1">
              <a:off x="7726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userDrawn="1"/>
          </p:nvCxnSpPr>
          <p:spPr>
            <a:xfrm flipV="1">
              <a:off x="7818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userDrawn="1"/>
          </p:nvCxnSpPr>
          <p:spPr>
            <a:xfrm flipV="1">
              <a:off x="7909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userDrawn="1"/>
          </p:nvCxnSpPr>
          <p:spPr>
            <a:xfrm flipV="1">
              <a:off x="8001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userDrawn="1"/>
          </p:nvCxnSpPr>
          <p:spPr>
            <a:xfrm flipV="1">
              <a:off x="8092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userDrawn="1"/>
          </p:nvCxnSpPr>
          <p:spPr>
            <a:xfrm flipV="1">
              <a:off x="8183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userDrawn="1"/>
          </p:nvCxnSpPr>
          <p:spPr>
            <a:xfrm flipV="1">
              <a:off x="8275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userDrawn="1"/>
          </p:nvCxnSpPr>
          <p:spPr>
            <a:xfrm flipV="1">
              <a:off x="8366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userDrawn="1"/>
          </p:nvCxnSpPr>
          <p:spPr>
            <a:xfrm flipV="1">
              <a:off x="8458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userDrawn="1"/>
          </p:nvCxnSpPr>
          <p:spPr>
            <a:xfrm flipV="1">
              <a:off x="8549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userDrawn="1"/>
          </p:nvCxnSpPr>
          <p:spPr>
            <a:xfrm flipV="1">
              <a:off x="8641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userDrawn="1"/>
          </p:nvCxnSpPr>
          <p:spPr>
            <a:xfrm flipV="1">
              <a:off x="8732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userDrawn="1"/>
          </p:nvCxnSpPr>
          <p:spPr>
            <a:xfrm flipV="1">
              <a:off x="8823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userDrawn="1"/>
          </p:nvCxnSpPr>
          <p:spPr>
            <a:xfrm flipV="1">
              <a:off x="8915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userDrawn="1"/>
          </p:nvCxnSpPr>
          <p:spPr>
            <a:xfrm flipV="1">
              <a:off x="9006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userDrawn="1"/>
          </p:nvCxnSpPr>
          <p:spPr>
            <a:xfrm flipV="1">
              <a:off x="9098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userDrawn="1"/>
          </p:nvCxnSpPr>
          <p:spPr>
            <a:xfrm flipV="1">
              <a:off x="9189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userDrawn="1"/>
          </p:nvCxnSpPr>
          <p:spPr>
            <a:xfrm flipV="1">
              <a:off x="9281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userDrawn="1"/>
          </p:nvCxnSpPr>
          <p:spPr>
            <a:xfrm flipV="1">
              <a:off x="9372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userDrawn="1"/>
          </p:nvCxnSpPr>
          <p:spPr>
            <a:xfrm flipV="1">
              <a:off x="9464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userDrawn="1"/>
          </p:nvCxnSpPr>
          <p:spPr>
            <a:xfrm flipV="1">
              <a:off x="9555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userDrawn="1"/>
          </p:nvCxnSpPr>
          <p:spPr>
            <a:xfrm flipV="1">
              <a:off x="9646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userDrawn="1"/>
          </p:nvCxnSpPr>
          <p:spPr>
            <a:xfrm flipV="1">
              <a:off x="9738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flipV="1">
              <a:off x="9829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userDrawn="1"/>
          </p:nvCxnSpPr>
          <p:spPr>
            <a:xfrm flipV="1">
              <a:off x="9921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userDrawn="1"/>
          </p:nvCxnSpPr>
          <p:spPr>
            <a:xfrm flipV="1">
              <a:off x="10012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userDrawn="1"/>
          </p:nvCxnSpPr>
          <p:spPr>
            <a:xfrm flipV="1">
              <a:off x="10104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userDrawn="1"/>
          </p:nvCxnSpPr>
          <p:spPr>
            <a:xfrm flipV="1">
              <a:off x="10195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userDrawn="1"/>
          </p:nvCxnSpPr>
          <p:spPr>
            <a:xfrm flipV="1">
              <a:off x="10287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flipV="1">
              <a:off x="10378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userDrawn="1"/>
          </p:nvCxnSpPr>
          <p:spPr>
            <a:xfrm flipV="1">
              <a:off x="10469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userDrawn="1"/>
          </p:nvCxnSpPr>
          <p:spPr>
            <a:xfrm flipV="1">
              <a:off x="10561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userDrawn="1"/>
          </p:nvCxnSpPr>
          <p:spPr>
            <a:xfrm flipV="1">
              <a:off x="10652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V="1">
              <a:off x="10744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flipV="1">
              <a:off x="10835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userDrawn="1"/>
          </p:nvCxnSpPr>
          <p:spPr>
            <a:xfrm flipV="1">
              <a:off x="10927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userDrawn="1"/>
          </p:nvCxnSpPr>
          <p:spPr>
            <a:xfrm flipV="1">
              <a:off x="11018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userDrawn="1"/>
          </p:nvCxnSpPr>
          <p:spPr>
            <a:xfrm flipV="1">
              <a:off x="11109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userDrawn="1"/>
          </p:nvCxnSpPr>
          <p:spPr>
            <a:xfrm flipV="1">
              <a:off x="11201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userDrawn="1"/>
          </p:nvCxnSpPr>
          <p:spPr>
            <a:xfrm flipV="1">
              <a:off x="11292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userDrawn="1"/>
          </p:nvCxnSpPr>
          <p:spPr>
            <a:xfrm flipV="1">
              <a:off x="11384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userDrawn="1"/>
          </p:nvCxnSpPr>
          <p:spPr>
            <a:xfrm flipV="1">
              <a:off x="11475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11567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userDrawn="1"/>
          </p:nvCxnSpPr>
          <p:spPr>
            <a:xfrm flipV="1">
              <a:off x="11658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flipV="1">
              <a:off x="11750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userDrawn="1"/>
          </p:nvCxnSpPr>
          <p:spPr>
            <a:xfrm flipV="1">
              <a:off x="11841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userDrawn="1"/>
          </p:nvCxnSpPr>
          <p:spPr>
            <a:xfrm flipV="1">
              <a:off x="1193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userDrawn="1"/>
          </p:nvCxnSpPr>
          <p:spPr>
            <a:xfrm flipV="1">
              <a:off x="1202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1211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userDrawn="1"/>
          </p:nvCxnSpPr>
          <p:spPr>
            <a:xfrm flipV="1">
              <a:off x="1220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userDrawn="1"/>
          </p:nvCxnSpPr>
          <p:spPr>
            <a:xfrm flipV="1">
              <a:off x="1229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userDrawn="1"/>
          </p:nvCxnSpPr>
          <p:spPr>
            <a:xfrm flipV="1">
              <a:off x="1239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userDrawn="1"/>
          </p:nvCxnSpPr>
          <p:spPr>
            <a:xfrm flipV="1">
              <a:off x="1248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userDrawn="1"/>
          </p:nvCxnSpPr>
          <p:spPr>
            <a:xfrm flipV="1">
              <a:off x="1257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flipV="1">
              <a:off x="1266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userDrawn="1"/>
          </p:nvCxnSpPr>
          <p:spPr>
            <a:xfrm flipV="1">
              <a:off x="1275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userDrawn="1"/>
          </p:nvCxnSpPr>
          <p:spPr>
            <a:xfrm flipV="1">
              <a:off x="1284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userDrawn="1"/>
          </p:nvCxnSpPr>
          <p:spPr>
            <a:xfrm flipV="1">
              <a:off x="1293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userDrawn="1"/>
          </p:nvCxnSpPr>
          <p:spPr>
            <a:xfrm flipV="1">
              <a:off x="1303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flipV="1">
              <a:off x="1312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userDrawn="1"/>
          </p:nvCxnSpPr>
          <p:spPr>
            <a:xfrm flipV="1">
              <a:off x="1321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userDrawn="1"/>
          </p:nvCxnSpPr>
          <p:spPr>
            <a:xfrm flipV="1">
              <a:off x="1330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userDrawn="1"/>
          </p:nvCxnSpPr>
          <p:spPr>
            <a:xfrm flipV="1">
              <a:off x="1339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userDrawn="1"/>
          </p:nvCxnSpPr>
          <p:spPr>
            <a:xfrm flipV="1">
              <a:off x="1348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flipV="1">
              <a:off x="1357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userDrawn="1"/>
          </p:nvCxnSpPr>
          <p:spPr>
            <a:xfrm flipV="1">
              <a:off x="1367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378" name="Group 377"/>
            <p:cNvGrpSpPr/>
            <p:nvPr userDrawn="1"/>
          </p:nvGrpSpPr>
          <p:grpSpPr>
            <a:xfrm>
              <a:off x="13761720" y="457200"/>
              <a:ext cx="365760" cy="7315200"/>
              <a:chOff x="12999720" y="609600"/>
              <a:chExt cx="365760" cy="7315200"/>
            </a:xfrm>
          </p:grpSpPr>
          <p:cxnSp>
            <p:nvCxnSpPr>
              <p:cNvPr id="379" name="Straight Connector 378"/>
              <p:cNvCxnSpPr/>
              <p:nvPr userDrawn="1"/>
            </p:nvCxnSpPr>
            <p:spPr>
              <a:xfrm flipV="1">
                <a:off x="1299972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userDrawn="1"/>
            </p:nvCxnSpPr>
            <p:spPr>
              <a:xfrm flipV="1">
                <a:off x="1309116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userDrawn="1"/>
            </p:nvCxnSpPr>
            <p:spPr>
              <a:xfrm flipV="1">
                <a:off x="1318260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userDrawn="1"/>
            </p:nvCxnSpPr>
            <p:spPr>
              <a:xfrm flipV="1">
                <a:off x="1327404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userDrawn="1"/>
            </p:nvCxnSpPr>
            <p:spPr>
              <a:xfrm flipV="1">
                <a:off x="1336548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cxnSp>
          <p:nvCxnSpPr>
            <p:cNvPr id="384" name="Straight Connector 383"/>
            <p:cNvCxnSpPr/>
            <p:nvPr userDrawn="1"/>
          </p:nvCxnSpPr>
          <p:spPr>
            <a:xfrm>
              <a:off x="457200" y="502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userDrawn="1"/>
          </p:nvCxnSpPr>
          <p:spPr>
            <a:xfrm>
              <a:off x="457200" y="594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userDrawn="1"/>
          </p:nvCxnSpPr>
          <p:spPr>
            <a:xfrm>
              <a:off x="457200" y="685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userDrawn="1"/>
          </p:nvCxnSpPr>
          <p:spPr>
            <a:xfrm>
              <a:off x="457200" y="777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userDrawn="1"/>
          </p:nvCxnSpPr>
          <p:spPr>
            <a:xfrm>
              <a:off x="457200" y="960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userDrawn="1"/>
          </p:nvCxnSpPr>
          <p:spPr>
            <a:xfrm>
              <a:off x="457200" y="1051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userDrawn="1"/>
          </p:nvCxnSpPr>
          <p:spPr>
            <a:xfrm>
              <a:off x="457200" y="1143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userDrawn="1"/>
          </p:nvCxnSpPr>
          <p:spPr>
            <a:xfrm>
              <a:off x="457200" y="1234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userDrawn="1"/>
          </p:nvCxnSpPr>
          <p:spPr>
            <a:xfrm>
              <a:off x="457200" y="868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userDrawn="1"/>
          </p:nvCxnSpPr>
          <p:spPr>
            <a:xfrm>
              <a:off x="457200" y="1325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userDrawn="1"/>
          </p:nvCxnSpPr>
          <p:spPr>
            <a:xfrm>
              <a:off x="457200" y="1417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userDrawn="1"/>
          </p:nvCxnSpPr>
          <p:spPr>
            <a:xfrm>
              <a:off x="457200" y="1508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userDrawn="1"/>
          </p:nvCxnSpPr>
          <p:spPr>
            <a:xfrm>
              <a:off x="457200" y="1600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userDrawn="1"/>
          </p:nvCxnSpPr>
          <p:spPr>
            <a:xfrm>
              <a:off x="457200" y="1691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userDrawn="1"/>
          </p:nvCxnSpPr>
          <p:spPr>
            <a:xfrm>
              <a:off x="457200" y="1874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a:off x="457200" y="1965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userDrawn="1"/>
          </p:nvCxnSpPr>
          <p:spPr>
            <a:xfrm>
              <a:off x="457200" y="2148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a:off x="457200" y="1783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userDrawn="1"/>
          </p:nvCxnSpPr>
          <p:spPr>
            <a:xfrm>
              <a:off x="457200" y="2240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userDrawn="1"/>
          </p:nvCxnSpPr>
          <p:spPr>
            <a:xfrm>
              <a:off x="457200" y="2331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userDrawn="1"/>
          </p:nvCxnSpPr>
          <p:spPr>
            <a:xfrm>
              <a:off x="457200" y="2423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userDrawn="1"/>
          </p:nvCxnSpPr>
          <p:spPr>
            <a:xfrm>
              <a:off x="457200" y="2514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a:off x="457200" y="2606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userDrawn="1"/>
          </p:nvCxnSpPr>
          <p:spPr>
            <a:xfrm>
              <a:off x="457200" y="2788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a:off x="457200" y="2880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userDrawn="1"/>
          </p:nvCxnSpPr>
          <p:spPr>
            <a:xfrm>
              <a:off x="457200" y="2971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userDrawn="1"/>
          </p:nvCxnSpPr>
          <p:spPr>
            <a:xfrm>
              <a:off x="457200" y="3063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userDrawn="1"/>
          </p:nvCxnSpPr>
          <p:spPr>
            <a:xfrm>
              <a:off x="457200" y="2697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userDrawn="1"/>
          </p:nvCxnSpPr>
          <p:spPr>
            <a:xfrm>
              <a:off x="457200" y="3154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userDrawn="1"/>
          </p:nvCxnSpPr>
          <p:spPr>
            <a:xfrm>
              <a:off x="457200" y="3246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userDrawn="1"/>
          </p:nvCxnSpPr>
          <p:spPr>
            <a:xfrm>
              <a:off x="457200" y="3337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userDrawn="1"/>
          </p:nvCxnSpPr>
          <p:spPr>
            <a:xfrm>
              <a:off x="457200" y="3429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userDrawn="1"/>
          </p:nvCxnSpPr>
          <p:spPr>
            <a:xfrm>
              <a:off x="457200" y="3520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userDrawn="1"/>
          </p:nvCxnSpPr>
          <p:spPr>
            <a:xfrm>
              <a:off x="457200" y="3703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userDrawn="1"/>
          </p:nvCxnSpPr>
          <p:spPr>
            <a:xfrm>
              <a:off x="457200" y="3794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userDrawn="1"/>
          </p:nvCxnSpPr>
          <p:spPr>
            <a:xfrm>
              <a:off x="457200" y="3886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userDrawn="1"/>
          </p:nvCxnSpPr>
          <p:spPr>
            <a:xfrm>
              <a:off x="457200" y="3977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userDrawn="1"/>
          </p:nvCxnSpPr>
          <p:spPr>
            <a:xfrm>
              <a:off x="457200" y="3611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userDrawn="1"/>
          </p:nvCxnSpPr>
          <p:spPr>
            <a:xfrm>
              <a:off x="457200" y="4069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userDrawn="1"/>
          </p:nvCxnSpPr>
          <p:spPr>
            <a:xfrm>
              <a:off x="457200" y="4160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userDrawn="1"/>
          </p:nvCxnSpPr>
          <p:spPr>
            <a:xfrm>
              <a:off x="457200" y="4251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userDrawn="1"/>
          </p:nvCxnSpPr>
          <p:spPr>
            <a:xfrm>
              <a:off x="457200" y="4343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p:cNvCxnSpPr/>
            <p:nvPr userDrawn="1"/>
          </p:nvCxnSpPr>
          <p:spPr>
            <a:xfrm>
              <a:off x="457200" y="4434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7" name="Straight Connector 426"/>
            <p:cNvCxnSpPr/>
            <p:nvPr userDrawn="1"/>
          </p:nvCxnSpPr>
          <p:spPr>
            <a:xfrm>
              <a:off x="457200" y="4617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8" name="Straight Connector 427"/>
            <p:cNvCxnSpPr/>
            <p:nvPr userDrawn="1"/>
          </p:nvCxnSpPr>
          <p:spPr>
            <a:xfrm>
              <a:off x="457200" y="4709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9" name="Straight Connector 428"/>
            <p:cNvCxnSpPr/>
            <p:nvPr userDrawn="1"/>
          </p:nvCxnSpPr>
          <p:spPr>
            <a:xfrm>
              <a:off x="457200" y="4800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userDrawn="1"/>
          </p:nvCxnSpPr>
          <p:spPr>
            <a:xfrm>
              <a:off x="457200" y="4892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1" name="Straight Connector 430"/>
            <p:cNvCxnSpPr/>
            <p:nvPr userDrawn="1"/>
          </p:nvCxnSpPr>
          <p:spPr>
            <a:xfrm>
              <a:off x="457200" y="4526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userDrawn="1"/>
          </p:nvCxnSpPr>
          <p:spPr>
            <a:xfrm>
              <a:off x="457200" y="4983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3" name="Straight Connector 432"/>
            <p:cNvCxnSpPr/>
            <p:nvPr userDrawn="1"/>
          </p:nvCxnSpPr>
          <p:spPr>
            <a:xfrm>
              <a:off x="457200" y="5074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p:cNvCxnSpPr/>
            <p:nvPr userDrawn="1"/>
          </p:nvCxnSpPr>
          <p:spPr>
            <a:xfrm>
              <a:off x="457200" y="5166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p:cNvCxnSpPr/>
            <p:nvPr userDrawn="1"/>
          </p:nvCxnSpPr>
          <p:spPr>
            <a:xfrm>
              <a:off x="457200" y="5257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userDrawn="1"/>
          </p:nvCxnSpPr>
          <p:spPr>
            <a:xfrm>
              <a:off x="457200" y="5349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userDrawn="1"/>
          </p:nvCxnSpPr>
          <p:spPr>
            <a:xfrm>
              <a:off x="457200" y="5532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userDrawn="1"/>
          </p:nvCxnSpPr>
          <p:spPr>
            <a:xfrm>
              <a:off x="457200" y="5623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userDrawn="1"/>
          </p:nvCxnSpPr>
          <p:spPr>
            <a:xfrm>
              <a:off x="457200" y="5715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userDrawn="1"/>
          </p:nvCxnSpPr>
          <p:spPr>
            <a:xfrm>
              <a:off x="457200" y="5806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1" name="Straight Connector 440"/>
            <p:cNvCxnSpPr/>
            <p:nvPr userDrawn="1"/>
          </p:nvCxnSpPr>
          <p:spPr>
            <a:xfrm>
              <a:off x="457200" y="5440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2" name="Straight Connector 441"/>
            <p:cNvCxnSpPr/>
            <p:nvPr userDrawn="1"/>
          </p:nvCxnSpPr>
          <p:spPr>
            <a:xfrm>
              <a:off x="457200" y="5897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userDrawn="1"/>
          </p:nvCxnSpPr>
          <p:spPr>
            <a:xfrm>
              <a:off x="457200" y="5989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userDrawn="1"/>
          </p:nvCxnSpPr>
          <p:spPr>
            <a:xfrm>
              <a:off x="457200" y="6080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userDrawn="1"/>
          </p:nvCxnSpPr>
          <p:spPr>
            <a:xfrm>
              <a:off x="457200" y="6263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6" name="Straight Connector 445"/>
            <p:cNvCxnSpPr/>
            <p:nvPr userDrawn="1"/>
          </p:nvCxnSpPr>
          <p:spPr>
            <a:xfrm>
              <a:off x="457200" y="6446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userDrawn="1"/>
          </p:nvCxnSpPr>
          <p:spPr>
            <a:xfrm>
              <a:off x="457200" y="6537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userDrawn="1"/>
          </p:nvCxnSpPr>
          <p:spPr>
            <a:xfrm>
              <a:off x="457200" y="6629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userDrawn="1"/>
          </p:nvCxnSpPr>
          <p:spPr>
            <a:xfrm>
              <a:off x="457200" y="6720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userDrawn="1"/>
          </p:nvCxnSpPr>
          <p:spPr>
            <a:xfrm>
              <a:off x="457200" y="6355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p:cNvCxnSpPr/>
            <p:nvPr userDrawn="1"/>
          </p:nvCxnSpPr>
          <p:spPr>
            <a:xfrm>
              <a:off x="457200" y="6812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userDrawn="1"/>
          </p:nvCxnSpPr>
          <p:spPr>
            <a:xfrm>
              <a:off x="457200" y="6903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p:cNvCxnSpPr/>
            <p:nvPr userDrawn="1"/>
          </p:nvCxnSpPr>
          <p:spPr>
            <a:xfrm>
              <a:off x="457200" y="6995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4" name="Straight Connector 453"/>
            <p:cNvCxnSpPr/>
            <p:nvPr userDrawn="1"/>
          </p:nvCxnSpPr>
          <p:spPr>
            <a:xfrm>
              <a:off x="457200" y="7086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5" name="Straight Connector 454"/>
            <p:cNvCxnSpPr/>
            <p:nvPr userDrawn="1"/>
          </p:nvCxnSpPr>
          <p:spPr>
            <a:xfrm>
              <a:off x="457200" y="7178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userDrawn="1"/>
          </p:nvCxnSpPr>
          <p:spPr>
            <a:xfrm>
              <a:off x="457200" y="7360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userDrawn="1"/>
          </p:nvCxnSpPr>
          <p:spPr>
            <a:xfrm>
              <a:off x="457200" y="7452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userDrawn="1"/>
          </p:nvCxnSpPr>
          <p:spPr>
            <a:xfrm>
              <a:off x="457200" y="7543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userDrawn="1"/>
          </p:nvCxnSpPr>
          <p:spPr>
            <a:xfrm>
              <a:off x="457200" y="7635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userDrawn="1"/>
          </p:nvCxnSpPr>
          <p:spPr>
            <a:xfrm>
              <a:off x="457200" y="7269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userDrawn="1"/>
          </p:nvCxnSpPr>
          <p:spPr>
            <a:xfrm>
              <a:off x="457200" y="7726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63" name="Rectangle 462"/>
            <p:cNvSpPr/>
            <p:nvPr userDrawn="1"/>
          </p:nvSpPr>
          <p:spPr>
            <a:xfrm>
              <a:off x="0" y="0"/>
              <a:ext cx="14630400" cy="8229600"/>
            </a:xfrm>
            <a:prstGeom prst="rect">
              <a:avLst/>
            </a:prstGeom>
            <a:solidFill>
              <a:schemeClr val="tx1">
                <a:alpha val="40000"/>
              </a:schemeClr>
            </a:solidFill>
          </p:spPr>
          <p:txBody>
            <a:bodyPr wrap="square" lIns="0" tIns="0" rIns="0" bIns="0" rtlCol="0" anchor="ctr">
              <a:spAutoFit/>
            </a:bodyPr>
            <a:lstStyle/>
            <a:p>
              <a:pPr algn="ctr"/>
              <a:endParaRPr lang="en-US" sz="1400" b="0" i="0" dirty="0">
                <a:solidFill>
                  <a:schemeClr val="bg2"/>
                </a:solidFill>
                <a:latin typeface="Arial Regular" charset="0"/>
              </a:endParaRPr>
            </a:p>
          </p:txBody>
        </p:sp>
      </p:grpSp>
    </p:spTree>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352494" y="7625253"/>
            <a:ext cx="570973" cy="231475"/>
          </a:xfrm>
          <a:prstGeom prst="rect">
            <a:avLst/>
          </a:prstGeom>
        </p:spPr>
      </p:pic>
      <p:sp>
        <p:nvSpPr>
          <p:cNvPr id="5" name="Title 4"/>
          <p:cNvSpPr>
            <a:spLocks noGrp="1"/>
          </p:cNvSpPr>
          <p:nvPr>
            <p:ph type="title"/>
          </p:nvPr>
        </p:nvSpPr>
        <p:spPr>
          <a:xfrm>
            <a:off x="11338560" y="1831411"/>
            <a:ext cx="2926080" cy="5596854"/>
          </a:xfrm>
        </p:spPr>
        <p:txBody>
          <a:bodyPr>
            <a:normAutofit/>
          </a:bodyPr>
          <a:lstStyle>
            <a:lvl1pPr>
              <a:lnSpc>
                <a:spcPct val="90000"/>
              </a:lnSpc>
              <a:defRPr sz="3600" b="1">
                <a:solidFill>
                  <a:schemeClr val="bg2"/>
                </a:solidFill>
              </a:defRPr>
            </a:lvl1pPr>
          </a:lstStyle>
          <a:p>
            <a:endParaRPr lang="en-US" dirty="0"/>
          </a:p>
        </p:txBody>
      </p:sp>
      <p:cxnSp>
        <p:nvCxnSpPr>
          <p:cNvPr id="11" name="Straight Connector 10"/>
          <p:cNvCxnSpPr/>
          <p:nvPr userDrawn="1"/>
        </p:nvCxnSpPr>
        <p:spPr>
          <a:xfrm>
            <a:off x="273797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386405"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7587"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51851"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96583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032941" y="53122"/>
            <a:ext cx="2131024" cy="84856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32941" y="53123"/>
            <a:ext cx="2131024" cy="848562"/>
          </a:xfrm>
          <a:prstGeom prst="rect">
            <a:avLst/>
          </a:prstGeom>
          <a:ln>
            <a:noFill/>
          </a:ln>
        </p:spPr>
      </p:pic>
      <p:sp>
        <p:nvSpPr>
          <p:cNvPr id="2" name="Title 1"/>
          <p:cNvSpPr>
            <a:spLocks noGrp="1"/>
          </p:cNvSpPr>
          <p:nvPr>
            <p:ph type="title" hasCustomPrompt="1"/>
          </p:nvPr>
        </p:nvSpPr>
        <p:spPr>
          <a:xfrm>
            <a:off x="11338560" y="1831411"/>
            <a:ext cx="2926080" cy="5596128"/>
          </a:xfrm>
        </p:spPr>
        <p:txBody>
          <a:bodyPr vert="horz" lIns="0" tIns="0" rIns="0" bIns="0" rtlCol="0" anchor="t">
            <a:normAutofit/>
          </a:bodyPr>
          <a:lstStyle>
            <a:lvl1pPr>
              <a:defRPr lang="en-US" sz="3600" b="1">
                <a:solidFill>
                  <a:srgbClr val="000000"/>
                </a:solidFill>
              </a:defRPr>
            </a:lvl1pPr>
          </a:lstStyle>
          <a:p>
            <a:pPr lvl="0"/>
            <a:r>
              <a:rPr lang="en-US" dirty="0"/>
              <a:t>Click to add title</a:t>
            </a:r>
          </a:p>
        </p:txBody>
      </p:sp>
      <p:cxnSp>
        <p:nvCxnSpPr>
          <p:cNvPr id="4" name="Straight Connector 3"/>
          <p:cNvCxnSpPr/>
          <p:nvPr userDrawn="1"/>
        </p:nvCxnSpPr>
        <p:spPr>
          <a:xfrm>
            <a:off x="273797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1386405"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717587"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365760"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551851"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096583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56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14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1" name="Title 1"/>
          <p:cNvSpPr>
            <a:spLocks noGrp="1"/>
          </p:cNvSpPr>
          <p:nvPr>
            <p:ph type="title"/>
          </p:nvPr>
        </p:nvSpPr>
        <p:spPr>
          <a:xfrm>
            <a:off x="457200" y="685800"/>
            <a:ext cx="13716000" cy="1143000"/>
          </a:xfrm>
        </p:spPr>
        <p:txBody>
          <a:bodyPr/>
          <a:lstStyle/>
          <a:p>
            <a:r>
              <a:rPr lang="en-US" dirty="0"/>
              <a:t>Contents</a:t>
            </a:r>
          </a:p>
        </p:txBody>
      </p:sp>
      <p:sp>
        <p:nvSpPr>
          <p:cNvPr id="15" name="Content Placeholder 2"/>
          <p:cNvSpPr>
            <a:spLocks noGrp="1"/>
          </p:cNvSpPr>
          <p:nvPr>
            <p:ph idx="4294967295"/>
          </p:nvPr>
        </p:nvSpPr>
        <p:spPr>
          <a:xfrm>
            <a:off x="457200" y="2057400"/>
            <a:ext cx="6583680" cy="5257800"/>
          </a:xfrm>
        </p:spPr>
        <p:txBody>
          <a:bodyPr tIns="0"/>
          <a:lstStyle/>
          <a:p>
            <a:pPr marL="5945188" indent="-5943600" algn="just">
              <a:spcBef>
                <a:spcPts val="0"/>
              </a:spcBef>
            </a:pPr>
            <a:r>
              <a:rPr lang="en-US" b="1" dirty="0"/>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b="1" dirty="0"/>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b="1" dirty="0"/>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6" name="Content Placeholder 3"/>
          <p:cNvSpPr>
            <a:spLocks noGrp="1"/>
          </p:cNvSpPr>
          <p:nvPr>
            <p:ph idx="4294967295"/>
          </p:nvPr>
        </p:nvSpPr>
        <p:spPr>
          <a:xfrm>
            <a:off x="7589520" y="2057400"/>
            <a:ext cx="6583680" cy="5257800"/>
          </a:xfrm>
        </p:spPr>
        <p:txBody>
          <a:bodyPr tIns="0"/>
          <a:lstStyle/>
          <a:p>
            <a:pPr marL="5945188" indent="-5943600" algn="just">
              <a:spcBef>
                <a:spcPts val="0"/>
              </a:spcBef>
            </a:pPr>
            <a:r>
              <a:rPr lang="en-US" b="1" dirty="0"/>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b="1" dirty="0"/>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14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1" name="Title 1"/>
          <p:cNvSpPr>
            <a:spLocks noGrp="1"/>
          </p:cNvSpPr>
          <p:nvPr>
            <p:ph type="title"/>
          </p:nvPr>
        </p:nvSpPr>
        <p:spPr>
          <a:xfrm>
            <a:off x="457200" y="685800"/>
            <a:ext cx="13716000" cy="1143000"/>
          </a:xfrm>
        </p:spPr>
        <p:txBody>
          <a:bodyPr/>
          <a:lstStyle/>
          <a:p>
            <a:r>
              <a:rPr lang="en-US" dirty="0"/>
              <a:t>Contents</a:t>
            </a:r>
          </a:p>
        </p:txBody>
      </p:sp>
      <p:sp>
        <p:nvSpPr>
          <p:cNvPr id="12" name="Content Placeholder 2"/>
          <p:cNvSpPr>
            <a:spLocks noGrp="1"/>
          </p:cNvSpPr>
          <p:nvPr>
            <p:ph idx="4294967295"/>
          </p:nvPr>
        </p:nvSpPr>
        <p:spPr>
          <a:xfrm>
            <a:off x="457200" y="2057400"/>
            <a:ext cx="6583680" cy="5257800"/>
          </a:xfrm>
        </p:spPr>
        <p:txBody>
          <a:bodyPr tIns="0"/>
          <a:lstStyle/>
          <a:p>
            <a:pPr marL="5945188" indent="-5943600" algn="just">
              <a:spcBef>
                <a:spcPts val="0"/>
              </a:spcBef>
            </a:pPr>
            <a:r>
              <a:rPr lang="en-US" b="1" dirty="0"/>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b="1" dirty="0"/>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b="1" dirty="0"/>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3" name="Content Placeholder 3"/>
          <p:cNvSpPr>
            <a:spLocks noGrp="1"/>
          </p:cNvSpPr>
          <p:nvPr>
            <p:ph idx="4294967295"/>
          </p:nvPr>
        </p:nvSpPr>
        <p:spPr>
          <a:xfrm>
            <a:off x="7589520" y="2057400"/>
            <a:ext cx="6583680" cy="5257800"/>
          </a:xfrm>
        </p:spPr>
        <p:txBody>
          <a:bodyPr tIns="0"/>
          <a:lstStyle/>
          <a:p>
            <a:pPr marL="5945188" indent="-5943600" algn="just">
              <a:spcBef>
                <a:spcPts val="0"/>
              </a:spcBef>
            </a:pPr>
            <a:r>
              <a:rPr lang="en-US" b="1" dirty="0"/>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b="1" dirty="0"/>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800" b="0" i="0" dirty="0">
              <a:solidFill>
                <a:schemeClr val="tx2">
                  <a:lumMod val="25000"/>
                </a:schemeClr>
              </a:solidFill>
              <a:latin typeface="IBM Plex Sans" charset="0"/>
              <a:ea typeface="IBM Plex Sans" charset="0"/>
              <a:cs typeface="IBM Plex Sans" charset="0"/>
            </a:endParaRPr>
          </a:p>
        </p:txBody>
      </p:sp>
      <p:sp>
        <p:nvSpPr>
          <p:cNvPr id="15" name="Title 1"/>
          <p:cNvSpPr>
            <a:spLocks noGrp="1"/>
          </p:cNvSpPr>
          <p:nvPr>
            <p:ph type="title"/>
          </p:nvPr>
        </p:nvSpPr>
        <p:spPr>
          <a:xfrm>
            <a:off x="457200" y="685800"/>
            <a:ext cx="13716000" cy="1143000"/>
          </a:xfrm>
        </p:spPr>
        <p:txBody>
          <a:bodyPr/>
          <a:lstStyle>
            <a:lvl1pPr>
              <a:defRPr>
                <a:solidFill>
                  <a:schemeClr val="tx2">
                    <a:lumMod val="25000"/>
                  </a:schemeClr>
                </a:solidFill>
              </a:defRPr>
            </a:lvl1pPr>
          </a:lstStyle>
          <a:p>
            <a:r>
              <a:rPr lang="en-US" dirty="0"/>
              <a:t>Contents</a:t>
            </a:r>
          </a:p>
        </p:txBody>
      </p:sp>
      <p:sp>
        <p:nvSpPr>
          <p:cNvPr id="16" name="Content Placeholder 2"/>
          <p:cNvSpPr>
            <a:spLocks noGrp="1"/>
          </p:cNvSpPr>
          <p:nvPr>
            <p:ph idx="4294967295"/>
          </p:nvPr>
        </p:nvSpPr>
        <p:spPr>
          <a:xfrm>
            <a:off x="457200" y="2057400"/>
            <a:ext cx="6583680" cy="5257800"/>
          </a:xfrm>
        </p:spPr>
        <p:txBody>
          <a:bodyPr tIns="0"/>
          <a:lstStyle>
            <a:lvl1pPr>
              <a:defRPr>
                <a:solidFill>
                  <a:schemeClr val="tx2">
                    <a:lumMod val="25000"/>
                  </a:schemeClr>
                </a:solidFill>
              </a:defRPr>
            </a:lvl1pPr>
          </a:lstStyle>
          <a:p>
            <a:pPr marL="5945188" indent="-5943600" algn="just">
              <a:spcBef>
                <a:spcPts val="0"/>
              </a:spcBef>
            </a:pPr>
            <a:r>
              <a:rPr lang="en-US" dirty="0">
                <a:solidFill>
                  <a:schemeClr val="accent2"/>
                </a:solidFill>
              </a:rPr>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dirty="0">
                <a:solidFill>
                  <a:schemeClr val="accent2"/>
                </a:solidFill>
              </a:rPr>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dirty="0">
                <a:solidFill>
                  <a:schemeClr val="accent2"/>
                </a:solidFill>
              </a:rPr>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7" name="Content Placeholder 3"/>
          <p:cNvSpPr>
            <a:spLocks noGrp="1"/>
          </p:cNvSpPr>
          <p:nvPr>
            <p:ph idx="4294967295"/>
          </p:nvPr>
        </p:nvSpPr>
        <p:spPr>
          <a:xfrm>
            <a:off x="7589520" y="2057400"/>
            <a:ext cx="6583680" cy="5257800"/>
          </a:xfrm>
        </p:spPr>
        <p:txBody>
          <a:bodyPr tIns="0"/>
          <a:lstStyle>
            <a:lvl1pPr>
              <a:defRPr>
                <a:solidFill>
                  <a:schemeClr val="tx2">
                    <a:lumMod val="25000"/>
                  </a:schemeClr>
                </a:solidFill>
              </a:defRPr>
            </a:lvl1pPr>
          </a:lstStyle>
          <a:p>
            <a:pPr marL="5945188" indent="-5943600" algn="just">
              <a:spcBef>
                <a:spcPts val="0"/>
              </a:spcBef>
            </a:pPr>
            <a:r>
              <a:rPr lang="en-US" dirty="0">
                <a:solidFill>
                  <a:schemeClr val="accent2"/>
                </a:solidFill>
              </a:rPr>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dirty="0">
                <a:solidFill>
                  <a:schemeClr val="accent2"/>
                </a:solidFill>
              </a:rPr>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5200" y="0"/>
            <a:ext cx="7315200" cy="8229600"/>
          </a:xfrm>
        </p:spPr>
        <p:txBody>
          <a:bodyPr/>
          <a:lstStyle>
            <a:lvl1pPr>
              <a:defRPr>
                <a:latin typeface="IBM Plex Sans" charset="0"/>
                <a:ea typeface="IBM Plex Sans" charset="0"/>
                <a:cs typeface="IBM Plex Sans" charset="0"/>
              </a:defRPr>
            </a:lvl1pPr>
          </a:lstStyle>
          <a:p>
            <a:endParaRPr lang="en-US"/>
          </a:p>
        </p:txBody>
      </p:sp>
      <p:sp>
        <p:nvSpPr>
          <p:cNvPr id="2" name="Title 1"/>
          <p:cNvSpPr>
            <a:spLocks noGrp="1"/>
          </p:cNvSpPr>
          <p:nvPr>
            <p:ph type="title"/>
          </p:nvPr>
        </p:nvSpPr>
        <p:spPr>
          <a:xfrm>
            <a:off x="457200" y="685800"/>
            <a:ext cx="6629400" cy="5257800"/>
          </a:xfrm>
        </p:spPr>
        <p:txBody>
          <a:bodyPr>
            <a:noAutofit/>
          </a:bodyPr>
          <a:lstStyle>
            <a:lvl1pPr>
              <a:defRPr sz="5400" b="1"/>
            </a:lvl1pPr>
          </a:lstStyle>
          <a:p>
            <a:r>
              <a:rPr lang="en-US" dirty="0"/>
              <a:t>Click to edit Master title style</a:t>
            </a:r>
          </a:p>
        </p:txBody>
      </p:sp>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14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5200" y="0"/>
            <a:ext cx="7315200" cy="8229600"/>
          </a:xfrm>
        </p:spPr>
        <p:txBody>
          <a:bodyPr/>
          <a:lstStyle>
            <a:lvl1pPr>
              <a:defRPr>
                <a:latin typeface="IBM Plex Sans" charset="0"/>
                <a:ea typeface="IBM Plex Sans" charset="0"/>
                <a:cs typeface="IBM Plex Sans" charset="0"/>
              </a:defRPr>
            </a:lvl1pPr>
          </a:lstStyle>
          <a:p>
            <a:endParaRPr lang="en-US"/>
          </a:p>
        </p:txBody>
      </p:sp>
      <p:sp>
        <p:nvSpPr>
          <p:cNvPr id="2" name="Title 1"/>
          <p:cNvSpPr>
            <a:spLocks noGrp="1"/>
          </p:cNvSpPr>
          <p:nvPr>
            <p:ph type="title"/>
          </p:nvPr>
        </p:nvSpPr>
        <p:spPr>
          <a:xfrm>
            <a:off x="457200" y="685800"/>
            <a:ext cx="6629400" cy="5257800"/>
          </a:xfrm>
        </p:spPr>
        <p:txBody>
          <a:bodyPr>
            <a:noAutofit/>
          </a:bodyPr>
          <a:lstStyle>
            <a:lvl1pPr>
              <a:defRPr sz="5400" b="1"/>
            </a:lvl1pPr>
          </a:lstStyle>
          <a:p>
            <a:r>
              <a:rPr lang="en-US" dirty="0"/>
              <a:t>Click to edit Master title style</a:t>
            </a:r>
          </a:p>
        </p:txBody>
      </p:sp>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14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800" b="0" i="0" dirty="0">
              <a:solidFill>
                <a:schemeClr val="tx2">
                  <a:lumMod val="25000"/>
                </a:schemeClr>
              </a:solidFill>
              <a:latin typeface="IBM Plex Sans" charset="0"/>
              <a:ea typeface="IBM Plex Sans" charset="0"/>
              <a:cs typeface="IBM Plex Sans" charset="0"/>
            </a:endParaRPr>
          </a:p>
        </p:txBody>
      </p:sp>
      <p:sp>
        <p:nvSpPr>
          <p:cNvPr id="11" name="Picture Placeholder 4"/>
          <p:cNvSpPr>
            <a:spLocks noGrp="1"/>
          </p:cNvSpPr>
          <p:nvPr>
            <p:ph type="pic" sz="quarter" idx="10"/>
          </p:nvPr>
        </p:nvSpPr>
        <p:spPr>
          <a:xfrm>
            <a:off x="7315200" y="0"/>
            <a:ext cx="7315200" cy="8229600"/>
          </a:xfrm>
        </p:spPr>
        <p:txBody>
          <a:bodyPr/>
          <a:lstStyle>
            <a:lvl1pPr>
              <a:defRPr>
                <a:solidFill>
                  <a:schemeClr val="tx1"/>
                </a:solidFill>
                <a:latin typeface="IBM Plex Sans" charset="0"/>
                <a:ea typeface="IBM Plex Sans" charset="0"/>
                <a:cs typeface="IBM Plex Sans" charset="0"/>
              </a:defRPr>
            </a:lvl1pPr>
          </a:lstStyle>
          <a:p>
            <a:endParaRPr lang="en-US"/>
          </a:p>
        </p:txBody>
      </p:sp>
      <p:sp>
        <p:nvSpPr>
          <p:cNvPr id="12" name="Title 1"/>
          <p:cNvSpPr>
            <a:spLocks noGrp="1"/>
          </p:cNvSpPr>
          <p:nvPr>
            <p:ph type="title"/>
          </p:nvPr>
        </p:nvSpPr>
        <p:spPr>
          <a:xfrm>
            <a:off x="457200" y="685800"/>
            <a:ext cx="6629400" cy="5257800"/>
          </a:xfrm>
        </p:spPr>
        <p:txBody>
          <a:bodyPr>
            <a:noAutofit/>
          </a:bodyPr>
          <a:lstStyle>
            <a:lvl1pPr>
              <a:defRPr sz="5400" b="1">
                <a:solidFill>
                  <a:schemeClr val="accent2"/>
                </a:solidFill>
              </a:defRPr>
            </a:lvl1pPr>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_dar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81928" y="3502152"/>
            <a:ext cx="2263140" cy="841248"/>
          </a:xfrm>
          <a:prstGeom prst="rect">
            <a:avLst/>
          </a:prstGeom>
        </p:spPr>
      </p:pic>
    </p:spTree>
    <p:extLst>
      <p:ext uri="{BB962C8B-B14F-4D97-AF65-F5344CB8AC3E}">
        <p14:creationId xmlns:p14="http://schemas.microsoft.com/office/powerpoint/2010/main" val="1617636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_dar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81928" y="3502152"/>
            <a:ext cx="2263140" cy="8412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large type">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602227" y="7541839"/>
            <a:ext cx="570973"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_ligh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3-10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0"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2286804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2556619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4"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800" b="0" i="0" dirty="0">
              <a:solidFill>
                <a:schemeClr val="bg2"/>
              </a:solidFill>
              <a:latin typeface="IBM Plex Sans" charset="0"/>
              <a:ea typeface="IBM Plex Sans" charset="0"/>
              <a:cs typeface="IBM Plex Sans" charset="0"/>
            </a:endParaRPr>
          </a:p>
        </p:txBody>
      </p:sp>
      <p:sp>
        <p:nvSpPr>
          <p:cNvPr id="124"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5"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800" b="0" i="0" dirty="0">
              <a:solidFill>
                <a:schemeClr val="bg2"/>
              </a:solidFill>
              <a:latin typeface="IBM Plex Sans" charset="0"/>
              <a:ea typeface="IBM Plex Sans" charset="0"/>
              <a:cs typeface="IBM Plex Sans" charset="0"/>
            </a:endParaRPr>
          </a:p>
        </p:txBody>
      </p:sp>
      <p:sp>
        <p:nvSpPr>
          <p:cNvPr id="2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9"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2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9"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4_Title and Content">
    <p:bg>
      <p:bgPr>
        <a:solidFill>
          <a:schemeClr val="accent2"/>
        </a:solidFill>
        <a:effectLst/>
      </p:bgPr>
    </p:bg>
    <p:spTree>
      <p:nvGrpSpPr>
        <p:cNvPr id="1" name=""/>
        <p:cNvGrpSpPr/>
        <p:nvPr/>
      </p:nvGrpSpPr>
      <p:grpSpPr>
        <a:xfrm>
          <a:off x="0" y="0"/>
          <a:ext cx="0" cy="0"/>
          <a:chOff x="0" y="0"/>
          <a:chExt cx="0" cy="0"/>
        </a:xfrm>
      </p:grpSpPr>
      <p:sp>
        <p:nvSpPr>
          <p:cNvPr id="19" name="Rectangle 18"/>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1"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2-4_Title and Content">
    <p:bg>
      <p:bgPr>
        <a:solidFill>
          <a:schemeClr val="accent2"/>
        </a:solidFill>
        <a:effectLst/>
      </p:bgPr>
    </p:bg>
    <p:spTree>
      <p:nvGrpSpPr>
        <p:cNvPr id="1" name=""/>
        <p:cNvGrpSpPr/>
        <p:nvPr/>
      </p:nvGrpSpPr>
      <p:grpSpPr>
        <a:xfrm>
          <a:off x="0" y="0"/>
          <a:ext cx="0" cy="0"/>
          <a:chOff x="0" y="0"/>
          <a:chExt cx="0" cy="0"/>
        </a:xfrm>
      </p:grpSpPr>
      <p:sp>
        <p:nvSpPr>
          <p:cNvPr id="19" name="Rectangle 18"/>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solidFill>
                  <a:schemeClr val="tx1"/>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vert="horz" lIns="0" tIns="0" rIns="0" bIns="0" rtlCol="0" anchor="t">
            <a:noAutofit/>
          </a:bodyPr>
          <a:lstStyle>
            <a:lvl1pPr>
              <a:defRPr lang="en-US" sz="1600" dirty="0">
                <a:solidFill>
                  <a:schemeClr val="accent1"/>
                </a:solidFill>
              </a:defRPr>
            </a:lvl1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2-3_Title and Content">
    <p:spTree>
      <p:nvGrpSpPr>
        <p:cNvPr id="1" name=""/>
        <p:cNvGrpSpPr/>
        <p:nvPr/>
      </p:nvGrpSpPr>
      <p:grpSpPr>
        <a:xfrm>
          <a:off x="0" y="0"/>
          <a:ext cx="0" cy="0"/>
          <a:chOff x="0" y="0"/>
          <a:chExt cx="0" cy="0"/>
        </a:xfrm>
      </p:grpSpPr>
      <p:sp>
        <p:nvSpPr>
          <p:cNvPr id="22" name="Rectangle 21"/>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9" name="Text Placeholder 23"/>
          <p:cNvSpPr>
            <a:spLocks noGrp="1"/>
          </p:cNvSpPr>
          <p:nvPr>
            <p:ph type="body" sz="quarter" idx="14" hasCustomPrompt="1"/>
          </p:nvPr>
        </p:nvSpPr>
        <p:spPr>
          <a:xfrm>
            <a:off x="457200" y="7342632"/>
            <a:ext cx="662940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_large type">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602227" y="7541839"/>
            <a:ext cx="570973"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2971800" cy="3657600"/>
          </a:xfrm>
        </p:spPr>
        <p:txBody>
          <a:bodyPr tIns="228600">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sp>
        <p:nvSpPr>
          <p:cNvPr id="16"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6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2-8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2-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2-8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6" name="Rectangle 5"/>
          <p:cNvSpPr/>
          <p:nvPr userDrawn="1"/>
        </p:nvSpPr>
        <p:spPr>
          <a:xfrm flipH="1">
            <a:off x="0" y="127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6583680" cy="11430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14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5"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6"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10_Title and Content">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tx1"/>
              </a:solidFill>
              <a:latin typeface="Arial Regular" charset="0"/>
            </a:endParaRPr>
          </a:p>
        </p:txBody>
      </p:sp>
      <p:sp>
        <p:nvSpPr>
          <p:cNvPr id="2" name="Title 1"/>
          <p:cNvSpPr>
            <a:spLocks noGrp="1"/>
          </p:cNvSpPr>
          <p:nvPr>
            <p:ph type="title"/>
          </p:nvPr>
        </p:nvSpPr>
        <p:spPr/>
        <p:txBody>
          <a:bodyPr>
            <a:noAutofit/>
          </a:bodyPr>
          <a:lstStyle>
            <a:lvl1pPr>
              <a:defRPr>
                <a:solidFill>
                  <a:schemeClr val="tx1"/>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tx1">
                    <a:alpha val="6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algn="r" fontAlgn="auto">
                  <a:spcBef>
                    <a:spcPts val="0"/>
                  </a:spcBef>
                  <a:spcAft>
                    <a:spcPts val="0"/>
                  </a:spcAft>
                  <a:tabLst/>
                  <a:defRPr/>
                </a:pPr>
                <a:t>14 January 2022</a:t>
              </a:fld>
              <a:endParaRPr lang="en-US" sz="799" b="0" i="0" dirty="0">
                <a:solidFill>
                  <a:schemeClr val="tx1">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10_Title and Content">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algn="r" fontAlgn="auto">
                  <a:spcBef>
                    <a:spcPts val="0"/>
                  </a:spcBef>
                  <a:spcAft>
                    <a:spcPts val="0"/>
                  </a:spcAft>
                  <a:tabLst/>
                  <a:defRPr/>
                </a:pPr>
                <a:t>14 January 2022</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large type">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p:nvPr>
        </p:nvSpPr>
        <p:spPr>
          <a:xfrm>
            <a:off x="4114800" y="411480"/>
            <a:ext cx="10058400" cy="5760720"/>
          </a:xfrm>
        </p:spPr>
        <p:txBody>
          <a:bodyPr>
            <a:noAutofit/>
          </a:bodyPr>
          <a:lstStyle>
            <a:lvl1pPr>
              <a:defRPr sz="5400" b="1">
                <a:solidFill>
                  <a:schemeClr val="tx1"/>
                </a:solidFill>
              </a:defRPr>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2-10_Title and Content">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algn="r" fontAlgn="auto">
                  <a:spcBef>
                    <a:spcPts val="0"/>
                  </a:spcBef>
                  <a:spcAft>
                    <a:spcPts val="0"/>
                  </a:spcAft>
                  <a:tabLst/>
                  <a:defRPr/>
                </a:pPr>
                <a:t>14 January 2022</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8" name="Pictur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12" y="7818143"/>
            <a:ext cx="566118" cy="228600"/>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2-10_Title and Content">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algn="r" fontAlgn="auto">
                  <a:spcBef>
                    <a:spcPts val="0"/>
                  </a:spcBef>
                  <a:spcAft>
                    <a:spcPts val="0"/>
                  </a:spcAft>
                  <a:tabLst/>
                  <a:defRPr/>
                </a:pPr>
                <a:t>14 January 2022</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9" name="Picture 1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12" y="7818143"/>
            <a:ext cx="566118" cy="228600"/>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8" y="685800"/>
            <a:ext cx="13716000" cy="11430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14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9" name="Picture 1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796386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2-1_Title and Content">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4"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14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4" name="Content Placeholder 2"/>
          <p:cNvSpPr>
            <a:spLocks noGrp="1"/>
          </p:cNvSpPr>
          <p:nvPr>
            <p:ph idx="1"/>
          </p:nvPr>
        </p:nvSpPr>
        <p:spPr>
          <a:xfrm>
            <a:off x="454858" y="2057400"/>
            <a:ext cx="1371600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8" name="Pictur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extLst>
      <p:ext uri="{BB962C8B-B14F-4D97-AF65-F5344CB8AC3E}">
        <p14:creationId xmlns:p14="http://schemas.microsoft.com/office/powerpoint/2010/main" val="1651643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14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2" name="Content Placeholder 2"/>
          <p:cNvSpPr>
            <a:spLocks noGrp="1"/>
          </p:cNvSpPr>
          <p:nvPr>
            <p:ph idx="1"/>
          </p:nvPr>
        </p:nvSpPr>
        <p:spPr>
          <a:xfrm>
            <a:off x="454858" y="2057400"/>
            <a:ext cx="1371600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9" name="Picture 1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963847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3-2_Title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3-2_Title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full phot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4630400" cy="8229600"/>
          </a:xfrm>
        </p:spPr>
        <p:txBody>
          <a:bodyPr/>
          <a:lstStyle/>
          <a:p>
            <a:endParaRPr lang="en-US"/>
          </a:p>
        </p:txBody>
      </p:sp>
      <p:sp>
        <p:nvSpPr>
          <p:cNvPr id="11" name="Title 10"/>
          <p:cNvSpPr>
            <a:spLocks noGrp="1"/>
          </p:cNvSpPr>
          <p:nvPr>
            <p:ph type="title"/>
          </p:nvPr>
        </p:nvSpPr>
        <p:spPr>
          <a:xfrm>
            <a:off x="4114800" y="411480"/>
            <a:ext cx="10058400" cy="3383280"/>
          </a:xfrm>
        </p:spPr>
        <p:txBody>
          <a:bodyPr>
            <a:noAutofit/>
          </a:bodyPr>
          <a:lstStyle>
            <a:lvl1pPr>
              <a:defRPr sz="5400" b="1">
                <a:latin typeface="IBM Plex Sans" panose="020B0503050000000000" pitchFamily="34" charset="0"/>
                <a:ea typeface="IBM Plex Sans" panose="020B0503050000000000" pitchFamily="34" charset="0"/>
                <a:cs typeface="Arial" charset="0"/>
              </a:defRPr>
            </a:lvl1pPr>
          </a:lstStyle>
          <a:p>
            <a:r>
              <a:rPr lang="en-US" dirty="0"/>
              <a:t>Click to edit Master title style</a:t>
            </a:r>
          </a:p>
        </p:txBody>
      </p:sp>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597147" y="7541839"/>
            <a:ext cx="570973" cy="230561"/>
          </a:xfrm>
          <a:prstGeom prst="rect">
            <a:avLst/>
          </a:prstGeom>
        </p:spPr>
      </p:pic>
    </p:spTree>
    <p:extLst>
      <p:ext uri="{BB962C8B-B14F-4D97-AF65-F5344CB8AC3E}">
        <p14:creationId xmlns:p14="http://schemas.microsoft.com/office/powerpoint/2010/main" val="19911524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7"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7"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13718342"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17232955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1371600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4731664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5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7"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66"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67"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6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9"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3-5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7"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66" name="Content Placeholder 2"/>
          <p:cNvSpPr>
            <a:spLocks noGrp="1"/>
          </p:cNvSpPr>
          <p:nvPr>
            <p:ph idx="1"/>
          </p:nvPr>
        </p:nvSpPr>
        <p:spPr>
          <a:xfrm>
            <a:off x="454858" y="2057400"/>
            <a:ext cx="1371600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618648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small type_dark">
    <p:spTree>
      <p:nvGrpSpPr>
        <p:cNvPr id="1" name=""/>
        <p:cNvGrpSpPr/>
        <p:nvPr/>
      </p:nvGrpSpPr>
      <p:grpSpPr>
        <a:xfrm>
          <a:off x="0" y="0"/>
          <a:ext cx="0" cy="0"/>
          <a:chOff x="0" y="0"/>
          <a:chExt cx="0" cy="0"/>
        </a:xfrm>
      </p:grpSpPr>
      <p:sp>
        <p:nvSpPr>
          <p:cNvPr id="11" name="Title 10"/>
          <p:cNvSpPr>
            <a:spLocks noGrp="1"/>
          </p:cNvSpPr>
          <p:nvPr>
            <p:ph type="title"/>
          </p:nvPr>
        </p:nvSpPr>
        <p:spPr>
          <a:xfrm>
            <a:off x="4114800" y="435811"/>
            <a:ext cx="9829800" cy="1188720"/>
          </a:xfrm>
        </p:spPr>
        <p:txBody>
          <a:bodyPr>
            <a:noAutofit/>
          </a:bodyPr>
          <a:lstStyle>
            <a:lvl1pPr marL="0" indent="0">
              <a:tabLst/>
              <a:defRPr sz="3600" b="1"/>
            </a:lvl1pPr>
          </a:lstStyle>
          <a:p>
            <a:r>
              <a:rPr lang="en-US" dirty="0"/>
              <a:t>Click to edit Master title style</a:t>
            </a:r>
          </a:p>
        </p:txBody>
      </p:sp>
      <p:cxnSp>
        <p:nvCxnSpPr>
          <p:cNvPr id="15" name="Straight Connector 14"/>
          <p:cNvCxnSpPr/>
          <p:nvPr userDrawn="1"/>
        </p:nvCxnSpPr>
        <p:spPr>
          <a:xfrm>
            <a:off x="18288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624560" y="7544257"/>
            <a:ext cx="570973" cy="230561"/>
          </a:xfrm>
          <a:prstGeom prst="rect">
            <a:avLst/>
          </a:prstGeom>
        </p:spPr>
      </p:pic>
      <p:cxnSp>
        <p:nvCxnSpPr>
          <p:cNvPr id="19" name="Straight Connector 18"/>
          <p:cNvCxnSpPr/>
          <p:nvPr userDrawn="1"/>
        </p:nvCxnSpPr>
        <p:spPr>
          <a:xfrm>
            <a:off x="5943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515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657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3-2_Title and Content">
    <p:bg>
      <p:bgPr>
        <a:solidFill>
          <a:schemeClr val="tx2"/>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12"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8"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9"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3"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8"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9"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9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1" name="Content Placeholder 2"/>
          <p:cNvSpPr>
            <a:spLocks noGrp="1"/>
          </p:cNvSpPr>
          <p:nvPr>
            <p:ph idx="13"/>
          </p:nvPr>
        </p:nvSpPr>
        <p:spPr>
          <a:xfrm>
            <a:off x="10972800" y="0"/>
            <a:ext cx="3657600" cy="8229600"/>
          </a:xfrm>
        </p:spPr>
        <p:txBody>
          <a:bodyPr lIns="228600" tIns="2057400" rIns="9144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dirty="0"/>
          </a:p>
        </p:txBody>
      </p:sp>
      <p:sp>
        <p:nvSpPr>
          <p:cNvPr id="17"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10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0"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3-10_Title and Content">
    <p:bg>
      <p:bgRef idx="1001">
        <a:schemeClr val="bg2"/>
      </p:bgRef>
    </p:bg>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0"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2374763903"/>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_small type_dark">
    <p:spTree>
      <p:nvGrpSpPr>
        <p:cNvPr id="1" name=""/>
        <p:cNvGrpSpPr/>
        <p:nvPr/>
      </p:nvGrpSpPr>
      <p:grpSpPr>
        <a:xfrm>
          <a:off x="0" y="0"/>
          <a:ext cx="0" cy="0"/>
          <a:chOff x="0" y="0"/>
          <a:chExt cx="0" cy="0"/>
        </a:xfrm>
      </p:grpSpPr>
      <p:cxnSp>
        <p:nvCxnSpPr>
          <p:cNvPr id="15" name="Straight Connector 14"/>
          <p:cNvCxnSpPr/>
          <p:nvPr userDrawn="1"/>
        </p:nvCxnSpPr>
        <p:spPr>
          <a:xfrm>
            <a:off x="18288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624560" y="7544257"/>
            <a:ext cx="570973" cy="230561"/>
          </a:xfrm>
          <a:prstGeom prst="rect">
            <a:avLst/>
          </a:prstGeom>
        </p:spPr>
      </p:pic>
      <p:cxnSp>
        <p:nvCxnSpPr>
          <p:cNvPr id="19" name="Straight Connector 18"/>
          <p:cNvCxnSpPr/>
          <p:nvPr userDrawn="1"/>
        </p:nvCxnSpPr>
        <p:spPr>
          <a:xfrm>
            <a:off x="5943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515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657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itle 10"/>
          <p:cNvSpPr>
            <a:spLocks noGrp="1"/>
          </p:cNvSpPr>
          <p:nvPr>
            <p:ph type="title"/>
          </p:nvPr>
        </p:nvSpPr>
        <p:spPr>
          <a:xfrm>
            <a:off x="4114800" y="435811"/>
            <a:ext cx="9829800" cy="1188720"/>
          </a:xfrm>
        </p:spPr>
        <p:txBody>
          <a:bodyPr>
            <a:noAutofit/>
          </a:bodyPr>
          <a:lstStyle>
            <a:lvl1pPr marL="0" indent="0">
              <a:tabLst/>
              <a:defRPr sz="3600" b="1"/>
            </a:lvl1pPr>
          </a:lstStyle>
          <a:p>
            <a:r>
              <a:rPr lang="en-US" dirty="0"/>
              <a:t>Click to edit Master title style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sp>
        <p:nvSpPr>
          <p:cNvPr id="11"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Content Placeholder 2"/>
          <p:cNvSpPr>
            <a:spLocks noGrp="1"/>
          </p:cNvSpPr>
          <p:nvPr>
            <p:ph idx="13"/>
          </p:nvPr>
        </p:nvSpPr>
        <p:spPr>
          <a:xfrm>
            <a:off x="7589520" y="2057400"/>
            <a:ext cx="6583680" cy="5257800"/>
          </a:xfrm>
        </p:spPr>
        <p:txBody>
          <a:bodyPr lIns="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10" name="Content Placeholder 4"/>
          <p:cNvSpPr>
            <a:spLocks noGrp="1"/>
          </p:cNvSpPr>
          <p:nvPr>
            <p:ph sz="quarter" idx="18"/>
          </p:nvPr>
        </p:nvSpPr>
        <p:spPr>
          <a:xfrm>
            <a:off x="0" y="4114800"/>
            <a:ext cx="3657600" cy="4114800"/>
          </a:xfrm>
          <a:prstGeom prst="rect">
            <a:avLst/>
          </a:prstGeom>
          <a:solidFill>
            <a:schemeClr val="bg2"/>
          </a:solidFill>
        </p:spPr>
        <p:txBody>
          <a:bodyPr lIns="4572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 name="Title 5"/>
          <p:cNvSpPr txBox="1">
            <a:spLocks/>
          </p:cNvSpPr>
          <p:nvPr userDrawn="1"/>
        </p:nvSpPr>
        <p:spPr>
          <a:xfrm>
            <a:off x="0" y="0"/>
            <a:ext cx="7315200" cy="4114800"/>
          </a:xfrm>
          <a:prstGeom prst="rect">
            <a:avLst/>
          </a:prstGeom>
          <a:solidFill>
            <a:schemeClr val="accent2"/>
          </a:solidFill>
        </p:spPr>
        <p:txBody>
          <a:bodyPr vert="horz" lIns="228600" tIns="201168" rIns="228600" bIns="228600" rtlCol="0" anchor="t" anchorCtr="0">
            <a:noAutofit/>
          </a:bodyPr>
          <a:lstStyle>
            <a:lvl1pPr algn="l" defTabSz="730834" rtl="0" eaLnBrk="1" latinLnBrk="0" hangingPunct="1">
              <a:lnSpc>
                <a:spcPct val="90000"/>
              </a:lnSpc>
              <a:spcBef>
                <a:spcPct val="0"/>
              </a:spcBef>
              <a:buNone/>
              <a:defRPr sz="3836" kern="1200">
                <a:solidFill>
                  <a:schemeClr val="bg2"/>
                </a:solidFill>
                <a:latin typeface="+mj-lt"/>
                <a:ea typeface="Arial" charset="0"/>
                <a:cs typeface="Arial" charset="0"/>
              </a:defRPr>
            </a:lvl1pPr>
          </a:lstStyle>
          <a:p>
            <a:endParaRPr lang="en-US" b="0" i="0" dirty="0">
              <a:latin typeface="Arial Regular" charset="0"/>
            </a:endParaRPr>
          </a:p>
        </p:txBody>
      </p:sp>
      <p:sp>
        <p:nvSpPr>
          <p:cNvPr id="2" name="Title 1"/>
          <p:cNvSpPr>
            <a:spLocks noGrp="1"/>
          </p:cNvSpPr>
          <p:nvPr>
            <p:ph type="title"/>
          </p:nvPr>
        </p:nvSpPr>
        <p:spPr>
          <a:xfrm>
            <a:off x="457200" y="685800"/>
            <a:ext cx="6583680" cy="2743200"/>
          </a:xfrm>
        </p:spPr>
        <p:txBody>
          <a:bodyPr>
            <a:noAutofit/>
          </a:bodyPr>
          <a:lstStyle>
            <a:lvl1pPr>
              <a:spcBef>
                <a:spcPts val="600"/>
              </a:spcBef>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lumMod val="40000"/>
                    <a:lumOff val="60000"/>
                  </a:schemeClr>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no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bg2"/>
          </a:solidFill>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10972800" y="4114800"/>
            <a:ext cx="3657600" cy="4114800"/>
          </a:xfrm>
          <a:prstGeom prst="rect">
            <a:avLst/>
          </a:prstGeom>
          <a:solidFill>
            <a:schemeClr val="tx1"/>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19" name="Content Placeholder 9"/>
          <p:cNvSpPr>
            <a:spLocks noGrp="1"/>
          </p:cNvSpPr>
          <p:nvPr>
            <p:ph sz="quarter" idx="19"/>
          </p:nvPr>
        </p:nvSpPr>
        <p:spPr>
          <a:xfrm>
            <a:off x="3657600" y="4114800"/>
            <a:ext cx="3657600" cy="4114800"/>
          </a:xfrm>
          <a:prstGeom prst="rect">
            <a:avLst/>
          </a:prstGeom>
          <a:no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21" name="Content Placeholder 7"/>
          <p:cNvSpPr>
            <a:spLocks noGrp="1"/>
          </p:cNvSpPr>
          <p:nvPr>
            <p:ph sz="quarter" idx="20"/>
          </p:nvPr>
        </p:nvSpPr>
        <p:spPr>
          <a:xfrm>
            <a:off x="7315200" y="4114800"/>
            <a:ext cx="3657600" cy="4114800"/>
          </a:xfrm>
          <a:prstGeom prst="rect">
            <a:avLst/>
          </a:prstGeom>
          <a:solidFill>
            <a:schemeClr val="bg2"/>
          </a:solidFill>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20" name="Text Placeholder 23"/>
          <p:cNvSpPr>
            <a:spLocks noGrp="1"/>
          </p:cNvSpPr>
          <p:nvPr>
            <p:ph type="body" sz="quarter" idx="21" hasCustomPrompt="1"/>
          </p:nvPr>
        </p:nvSpPr>
        <p:spPr>
          <a:xfrm>
            <a:off x="457200" y="7342632"/>
            <a:ext cx="3017520" cy="457200"/>
          </a:xfrm>
          <a:prstGeom prst="rect">
            <a:avLst/>
          </a:prstGeom>
        </p:spPr>
        <p:txBody>
          <a:bodyPr lIns="0" tIns="0" rIns="0" bIns="0" anchor="b"/>
          <a:lstStyle>
            <a:lvl1pPr>
              <a:defRPr lang="en-US" sz="800" dirty="0" smtClean="0">
                <a:solidFill>
                  <a:schemeClr val="tx1">
                    <a:alpha val="70000"/>
                  </a:schemeClr>
                </a:solidFill>
                <a:latin typeface="IBM Plex Sans" charset="0"/>
                <a:ea typeface="IBM Plex Sans" charset="0"/>
                <a:cs typeface="IBM Plex Sans" charset="0"/>
              </a:defRPr>
            </a:lvl1pPr>
          </a:lstStyle>
          <a:p>
            <a:pPr marL="0" lvl="0">
              <a:tabLst/>
            </a:pPr>
            <a:r>
              <a:rPr lang="en-US" dirty="0"/>
              <a:t>Source: Edit source here</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8"/>
            <a:ext cx="6583680" cy="6629400"/>
          </a:xfrm>
        </p:spPr>
        <p:txBody>
          <a:bodyPr>
            <a:noAutofit/>
          </a:bodyPr>
          <a:lstStyle>
            <a:lvl1pPr>
              <a:spcBef>
                <a:spcPts val="600"/>
              </a:spcBef>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solidFill>
            <a:schemeClr val="tx2">
              <a:lumMod val="50000"/>
            </a:schemeClr>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tx1"/>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4114800"/>
            <a:ext cx="7315200" cy="4114800"/>
          </a:xfrm>
          <a:prstGeom prst="rect">
            <a:avLst/>
          </a:prstGeom>
          <a:solidFill>
            <a:schemeClr val="accent3"/>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19"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3" name="TextBox 2">
            <a:extLst>
              <a:ext uri="{FF2B5EF4-FFF2-40B4-BE49-F238E27FC236}">
                <a16:creationId xmlns:a16="http://schemas.microsoft.com/office/drawing/2014/main" id="{91D9FACB-641C-7746-827D-6E92ECA61CAA}"/>
              </a:ext>
            </a:extLst>
          </p:cNvPr>
          <p:cNvSpPr txBox="1"/>
          <p:nvPr userDrawn="1"/>
        </p:nvSpPr>
        <p:spPr>
          <a:xfrm>
            <a:off x="2523067" y="8017933"/>
            <a:ext cx="0" cy="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 name="TextBox 3">
            <a:extLst>
              <a:ext uri="{FF2B5EF4-FFF2-40B4-BE49-F238E27FC236}">
                <a16:creationId xmlns:a16="http://schemas.microsoft.com/office/drawing/2014/main" id="{44371970-7ABC-A940-9BA4-4758F3B33182}"/>
              </a:ext>
            </a:extLst>
          </p:cNvPr>
          <p:cNvSpPr txBox="1"/>
          <p:nvPr userDrawn="1"/>
        </p:nvSpPr>
        <p:spPr>
          <a:xfrm>
            <a:off x="2328333" y="8026400"/>
            <a:ext cx="0" cy="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6" name="TextBox 5">
            <a:extLst>
              <a:ext uri="{FF2B5EF4-FFF2-40B4-BE49-F238E27FC236}">
                <a16:creationId xmlns:a16="http://schemas.microsoft.com/office/drawing/2014/main" id="{108DA930-AE07-2644-B2B3-08C043C4A322}"/>
              </a:ext>
            </a:extLst>
          </p:cNvPr>
          <p:cNvSpPr txBox="1"/>
          <p:nvPr userDrawn="1"/>
        </p:nvSpPr>
        <p:spPr>
          <a:xfrm>
            <a:off x="2074333" y="8009467"/>
            <a:ext cx="0" cy="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3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66972"/>
            <a:ext cx="6583680" cy="6629400"/>
          </a:xfrm>
        </p:spPr>
        <p:txBody>
          <a:bodyPr>
            <a:noAutofit/>
          </a:bodyPr>
          <a:lstStyle>
            <a:lvl1pPr>
              <a:spcBef>
                <a:spcPts val="600"/>
              </a:spcBef>
              <a:defRPr>
                <a:solidFill>
                  <a:schemeClr val="tx1"/>
                </a:solidFill>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4087906"/>
            <a:ext cx="3657600" cy="4160520"/>
          </a:xfrm>
          <a:prstGeom prst="rect">
            <a:avLst/>
          </a:prstGeom>
          <a:solidFill>
            <a:schemeClr val="tx1"/>
          </a:solidFill>
          <a:ln>
            <a:noFill/>
          </a:ln>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4087906"/>
            <a:ext cx="3657600" cy="4160520"/>
          </a:xfrm>
          <a:prstGeom prst="rect">
            <a:avLst/>
          </a:prstGeom>
          <a:solidFill>
            <a:schemeClr val="bg2"/>
          </a:solidFill>
          <a:ln>
            <a:noFill/>
          </a:ln>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16880"/>
            <a:ext cx="7315200" cy="4114800"/>
          </a:xfrm>
          <a:prstGeom prst="rect">
            <a:avLst/>
          </a:prstGeom>
          <a:solidFill>
            <a:schemeClr val="accent2"/>
          </a:solidFill>
          <a:ln>
            <a:noFill/>
          </a:ln>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1520" y="7772400"/>
            <a:ext cx="1148181" cy="457200"/>
          </a:xfrm>
          <a:prstGeom prst="rect">
            <a:avLst/>
          </a:prstGeom>
        </p:spPr>
      </p:pic>
      <p:sp>
        <p:nvSpPr>
          <p:cNvPr id="26"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tx1">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p:spPr>
        <p:txBody>
          <a:bodyPr vert="horz" lIns="457200" tIns="228600" rIns="228600" bIns="0" rtlCol="0" anchor="t">
            <a:noAutofit/>
          </a:bodyPr>
          <a:lstStyle>
            <a:lvl1pPr>
              <a:defRPr lang="en-US" dirty="0" smtClean="0">
                <a:solidFill>
                  <a:schemeClr val="bg2"/>
                </a:solidFill>
                <a:latin typeface="IBM Plex Sans" charset="0"/>
                <a:ea typeface="IBM Plex Sans" charset="0"/>
                <a:cs typeface="IBM Plex Sans" charset="0"/>
              </a:defRPr>
            </a:lvl1pPr>
            <a:lvl2pPr>
              <a:defRPr lang="en-US" dirty="0" smtClean="0">
                <a:solidFill>
                  <a:schemeClr val="bg2"/>
                </a:solidFill>
                <a:latin typeface="IBM Plex Sans" charset="0"/>
                <a:ea typeface="IBM Plex Sans" charset="0"/>
                <a:cs typeface="IBM Plex Sans" charset="0"/>
              </a:defRPr>
            </a:lvl2pPr>
            <a:lvl3pPr>
              <a:defRPr lang="en-US" dirty="0" smtClean="0">
                <a:solidFill>
                  <a:schemeClr val="bg2"/>
                </a:solidFill>
                <a:latin typeface="IBM Plex Sans" charset="0"/>
                <a:ea typeface="IBM Plex Sans" charset="0"/>
                <a:cs typeface="IBM Plex Sans" charset="0"/>
              </a:defRPr>
            </a:lvl3pPr>
            <a:lvl4pPr>
              <a:defRPr lang="en-US" dirty="0" smtClean="0">
                <a:solidFill>
                  <a:schemeClr val="bg2"/>
                </a:solidFill>
                <a:latin typeface="IBM Plex Sans" charset="0"/>
                <a:ea typeface="IBM Plex Sans" charset="0"/>
                <a:cs typeface="IBM Plex Sans" charset="0"/>
              </a:defRPr>
            </a:lvl4pPr>
            <a:lvl5pPr>
              <a:defRPr lang="en-US" dirty="0">
                <a:solidFill>
                  <a:schemeClr val="bg2"/>
                </a:solidFill>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24" name="Straight Connector 23"/>
          <p:cNvCxnSpPr/>
          <p:nvPr userDrawn="1"/>
        </p:nvCxnSpPr>
        <p:spPr>
          <a:xfrm>
            <a:off x="73152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09728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6576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4-4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a:solidFill>
            <a:schemeClr val="accent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a:solidFill>
            <a:schemeClr val="bg1"/>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a:solidFill>
            <a:schemeClr val="accent3"/>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ADBD9EFC-D117-B243-8A9E-F145B380E895}" type="slidenum">
              <a:rPr lang="en-US" sz="800" b="0" i="0" smtClean="0">
                <a:solidFill>
                  <a:schemeClr val="bg2"/>
                </a:solidFill>
                <a:latin typeface="IBM Plex Sans" charset="0"/>
                <a:ea typeface="IBM Plex Sans" charset="0"/>
                <a:cs typeface="IBM Plex Sans" charset="0"/>
              </a:rPr>
              <a:t>‹#›</a:t>
            </a:fld>
            <a:endParaRPr lang="en-US" sz="800" b="0" i="0" dirty="0">
              <a:solidFill>
                <a:schemeClr val="bg2"/>
              </a:solidFill>
              <a:latin typeface="IBM Plex Sans" charset="0"/>
              <a:ea typeface="IBM Plex Sans" charset="0"/>
              <a:cs typeface="IBM Plex Sans" charset="0"/>
            </a:endParaRPr>
          </a:p>
        </p:txBody>
      </p: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grpSp>
        <p:nvGrpSpPr>
          <p:cNvPr id="31" name="Group 30"/>
          <p:cNvGrpSpPr/>
          <p:nvPr userDrawn="1"/>
        </p:nvGrpSpPr>
        <p:grpSpPr>
          <a:xfrm>
            <a:off x="914400" y="7899655"/>
            <a:ext cx="2713350" cy="220571"/>
            <a:chOff x="914400" y="7899655"/>
            <a:chExt cx="2713350" cy="220571"/>
          </a:xfrm>
        </p:grpSpPr>
        <p:sp>
          <p:nvSpPr>
            <p:cNvPr id="32"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 Copyright IBM Corporation 2018               </a:t>
              </a:r>
            </a:p>
          </p:txBody>
        </p:sp>
        <p:sp>
          <p:nvSpPr>
            <p:cNvPr id="33"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14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34"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4-4_Title and Content">
    <p:bg>
      <p:bgPr>
        <a:solidFill>
          <a:schemeClr val="tx2"/>
        </a:solidFill>
        <a:effectLst/>
      </p:bgPr>
    </p:bg>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a:solidFill>
            <a:schemeClr val="bg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a:solidFill>
            <a:schemeClr val="bg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a:solidFill>
            <a:schemeClr val="bg2"/>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a:solidFill>
            <a:schemeClr val="bg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ADBD9EFC-D117-B243-8A9E-F145B380E895}" type="slidenum">
              <a:rPr lang="en-US" sz="800" b="0" i="0" smtClean="0">
                <a:solidFill>
                  <a:schemeClr val="bg2"/>
                </a:solidFill>
                <a:latin typeface="IBM Plex Sans" charset="0"/>
                <a:ea typeface="IBM Plex Sans" charset="0"/>
                <a:cs typeface="IBM Plex Sans" charset="0"/>
              </a:rPr>
              <a:t>‹#›</a:t>
            </a:fld>
            <a:endParaRPr lang="en-US" sz="800" b="0" i="0" dirty="0">
              <a:solidFill>
                <a:schemeClr val="bg2"/>
              </a:solidFill>
              <a:latin typeface="IBM Plex Sans" charset="0"/>
              <a:ea typeface="IBM Plex Sans" charset="0"/>
              <a:cs typeface="IBM Plex Sans" charset="0"/>
            </a:endParaRPr>
          </a:p>
        </p:txBody>
      </p: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pic>
        <p:nvPicPr>
          <p:cNvPr id="24" name="Picture 2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12" y="7818143"/>
            <a:ext cx="566118" cy="228601"/>
          </a:xfrm>
          <a:prstGeom prst="rect">
            <a:avLst/>
          </a:prstGeom>
        </p:spPr>
      </p:pic>
      <p:grpSp>
        <p:nvGrpSpPr>
          <p:cNvPr id="31" name="Group 30"/>
          <p:cNvGrpSpPr/>
          <p:nvPr userDrawn="1"/>
        </p:nvGrpSpPr>
        <p:grpSpPr>
          <a:xfrm>
            <a:off x="914400" y="7899655"/>
            <a:ext cx="2713350" cy="220571"/>
            <a:chOff x="914400" y="7899655"/>
            <a:chExt cx="2713350" cy="220571"/>
          </a:xfrm>
        </p:grpSpPr>
        <p:sp>
          <p:nvSpPr>
            <p:cNvPr id="32"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 Copyright IBM Corporation 2018               </a:t>
              </a:r>
            </a:p>
          </p:txBody>
        </p:sp>
        <p:sp>
          <p:nvSpPr>
            <p:cNvPr id="33"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14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34"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extLst>
      <p:ext uri="{BB962C8B-B14F-4D97-AF65-F5344CB8AC3E}">
        <p14:creationId xmlns:p14="http://schemas.microsoft.com/office/powerpoint/2010/main" val="25072603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2057400"/>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2057398"/>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2057398"/>
            <a:ext cx="3657600" cy="5486400"/>
          </a:xfrm>
          <a:prstGeom prst="rect">
            <a:avLst/>
          </a:prstGeom>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057400"/>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Rectangle 13"/>
          <p:cNvSpPr/>
          <p:nvPr userDrawn="1"/>
        </p:nvSpPr>
        <p:spPr>
          <a:xfrm>
            <a:off x="0" y="0"/>
            <a:ext cx="14630400" cy="2057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0" name="Straight Connector 9"/>
          <p:cNvCxnSpPr/>
          <p:nvPr userDrawn="1"/>
        </p:nvCxnSpPr>
        <p:spPr>
          <a:xfrm>
            <a:off x="73152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9728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6576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a:defRPr lang="en-US" sz="800" dirty="0" smtClean="0">
                <a:solidFill>
                  <a:schemeClr val="bg2">
                    <a:alpha val="70000"/>
                  </a:schemeClr>
                </a:solidFill>
                <a:latin typeface="IBM Plex Sans" charset="0"/>
                <a:ea typeface="IBM Plex Sans" charset="0"/>
                <a:cs typeface="IBM Plex Sans" charset="0"/>
              </a:defRPr>
            </a:lvl1pPr>
          </a:lstStyle>
          <a:p>
            <a:pPr marL="0" lvl="0">
              <a:tabLst/>
            </a:pPr>
            <a:r>
              <a:rPr lang="en-US" dirty="0"/>
              <a:t>Source: Edit source here</a:t>
            </a:r>
          </a:p>
        </p:txBody>
      </p:sp>
      <p:sp>
        <p:nvSpPr>
          <p:cNvPr id="19"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
        <p:nvSpPr>
          <p:cNvPr id="2" name="TextBox 1">
            <a:extLst>
              <a:ext uri="{FF2B5EF4-FFF2-40B4-BE49-F238E27FC236}">
                <a16:creationId xmlns:a16="http://schemas.microsoft.com/office/drawing/2014/main" id="{847C26D1-2B55-9C47-A6BF-C0C7FF39825F}"/>
              </a:ext>
            </a:extLst>
          </p:cNvPr>
          <p:cNvSpPr txBox="1"/>
          <p:nvPr userDrawn="1"/>
        </p:nvSpPr>
        <p:spPr>
          <a:xfrm>
            <a:off x="2319867" y="8001000"/>
            <a:ext cx="0" cy="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4-5_Title and Content">
    <p:bg>
      <p:bgPr>
        <a:solidFill>
          <a:schemeClr val="accent2"/>
        </a:solidFill>
        <a:effectLst/>
      </p:bgPr>
    </p:bg>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2057400"/>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2057398"/>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2057398"/>
            <a:ext cx="3657600" cy="5486400"/>
          </a:xfrm>
          <a:prstGeom prst="rect">
            <a:avLst/>
          </a:prstGeom>
          <a:solidFill>
            <a:schemeClr val="accent2"/>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057400"/>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Rectangle 13"/>
          <p:cNvSpPr/>
          <p:nvPr userDrawn="1"/>
        </p:nvSpPr>
        <p:spPr>
          <a:xfrm>
            <a:off x="0" y="0"/>
            <a:ext cx="14630400" cy="2057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0" name="Straight Connector 9"/>
          <p:cNvCxnSpPr/>
          <p:nvPr userDrawn="1"/>
        </p:nvCxnSpPr>
        <p:spPr>
          <a:xfrm>
            <a:off x="73152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9728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6576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19"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13" name="Content Placeholder 2"/>
          <p:cNvSpPr>
            <a:spLocks noGrp="1"/>
          </p:cNvSpPr>
          <p:nvPr>
            <p:ph idx="13"/>
          </p:nvPr>
        </p:nvSpPr>
        <p:spPr>
          <a:xfrm>
            <a:off x="7315200" y="2"/>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Content Placeholder 2"/>
          <p:cNvSpPr>
            <a:spLocks noGrp="1"/>
          </p:cNvSpPr>
          <p:nvPr>
            <p:ph idx="14"/>
          </p:nvPr>
        </p:nvSpPr>
        <p:spPr>
          <a:xfrm>
            <a:off x="10973773" y="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6" name="Content Placeholder 2"/>
          <p:cNvSpPr>
            <a:spLocks noGrp="1"/>
          </p:cNvSpPr>
          <p:nvPr>
            <p:ph idx="15"/>
          </p:nvPr>
        </p:nvSpPr>
        <p:spPr>
          <a:xfrm>
            <a:off x="73152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6"/>
          </p:nvPr>
        </p:nvSpPr>
        <p:spPr>
          <a:xfrm>
            <a:off x="10973773"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8" name="Content Placeholder 2"/>
          <p:cNvSpPr>
            <a:spLocks noGrp="1"/>
          </p:cNvSpPr>
          <p:nvPr>
            <p:ph idx="17"/>
          </p:nvPr>
        </p:nvSpPr>
        <p:spPr>
          <a:xfrm>
            <a:off x="36576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2" name="Title 1"/>
          <p:cNvSpPr>
            <a:spLocks noGrp="1"/>
          </p:cNvSpPr>
          <p:nvPr>
            <p:ph type="title"/>
          </p:nvPr>
        </p:nvSpPr>
        <p:spPr>
          <a:xfrm>
            <a:off x="457200" y="2057400"/>
            <a:ext cx="2971800" cy="3657600"/>
          </a:xfrm>
        </p:spPr>
        <p:txBody>
          <a:bodyPr tIns="228600">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9" name="Straight Connector 18"/>
          <p:cNvCxnSpPr/>
          <p:nvPr userDrawn="1"/>
        </p:nvCxnSpPr>
        <p:spPr>
          <a:xfrm>
            <a:off x="73152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9728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9728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_small type_l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cxnSp>
        <p:nvCxnSpPr>
          <p:cNvPr id="15" name="Straight Connector 14"/>
          <p:cNvCxnSpPr/>
          <p:nvPr userDrawn="1"/>
        </p:nvCxnSpPr>
        <p:spPr>
          <a:xfrm>
            <a:off x="18288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5943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0515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657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itle 10"/>
          <p:cNvSpPr>
            <a:spLocks noGrp="1"/>
          </p:cNvSpPr>
          <p:nvPr>
            <p:ph type="title"/>
          </p:nvPr>
        </p:nvSpPr>
        <p:spPr>
          <a:xfrm>
            <a:off x="4114800" y="435811"/>
            <a:ext cx="9829800" cy="1188720"/>
          </a:xfrm>
        </p:spPr>
        <p:txBody>
          <a:bodyPr>
            <a:noAutofit/>
          </a:bodyPr>
          <a:lstStyle>
            <a:lvl1pPr marL="0" indent="0">
              <a:tabLst/>
              <a:defRPr sz="3600" b="1">
                <a:solidFill>
                  <a:schemeClr val="tx1"/>
                </a:solidFill>
              </a:defRPr>
            </a:lvl1pPr>
          </a:lstStyle>
          <a:p>
            <a:r>
              <a:rPr lang="en-US" dirty="0"/>
              <a:t>Click to edit Master title style</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4-6_Title and Content">
    <p:bg>
      <p:bgPr>
        <a:solidFill>
          <a:schemeClr val="accent2"/>
        </a:solidFill>
        <a:effectLst/>
      </p:bgPr>
    </p:bg>
    <p:spTree>
      <p:nvGrpSpPr>
        <p:cNvPr id="1" name=""/>
        <p:cNvGrpSpPr/>
        <p:nvPr/>
      </p:nvGrpSpPr>
      <p:grpSpPr>
        <a:xfrm>
          <a:off x="0" y="0"/>
          <a:ext cx="0" cy="0"/>
          <a:chOff x="0" y="0"/>
          <a:chExt cx="0" cy="0"/>
        </a:xfrm>
      </p:grpSpPr>
      <p:sp>
        <p:nvSpPr>
          <p:cNvPr id="13" name="Content Placeholder 2"/>
          <p:cNvSpPr>
            <a:spLocks noGrp="1"/>
          </p:cNvSpPr>
          <p:nvPr>
            <p:ph idx="13"/>
          </p:nvPr>
        </p:nvSpPr>
        <p:spPr>
          <a:xfrm>
            <a:off x="7315200" y="2"/>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Content Placeholder 2"/>
          <p:cNvSpPr>
            <a:spLocks noGrp="1"/>
          </p:cNvSpPr>
          <p:nvPr>
            <p:ph idx="14"/>
          </p:nvPr>
        </p:nvSpPr>
        <p:spPr>
          <a:xfrm>
            <a:off x="10973773" y="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6" name="Content Placeholder 2"/>
          <p:cNvSpPr>
            <a:spLocks noGrp="1"/>
          </p:cNvSpPr>
          <p:nvPr>
            <p:ph idx="15"/>
          </p:nvPr>
        </p:nvSpPr>
        <p:spPr>
          <a:xfrm>
            <a:off x="7315200"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6"/>
          </p:nvPr>
        </p:nvSpPr>
        <p:spPr>
          <a:xfrm>
            <a:off x="10973773"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8" name="Content Placeholder 2"/>
          <p:cNvSpPr>
            <a:spLocks noGrp="1"/>
          </p:cNvSpPr>
          <p:nvPr>
            <p:ph idx="17"/>
          </p:nvPr>
        </p:nvSpPr>
        <p:spPr>
          <a:xfrm>
            <a:off x="3657600"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2" name="Title 1"/>
          <p:cNvSpPr>
            <a:spLocks noGrp="1"/>
          </p:cNvSpPr>
          <p:nvPr>
            <p:ph type="title"/>
          </p:nvPr>
        </p:nvSpPr>
        <p:spPr>
          <a:xfrm>
            <a:off x="457200" y="2057400"/>
            <a:ext cx="2971800" cy="3657600"/>
          </a:xfrm>
        </p:spPr>
        <p:txBody>
          <a:bodyPr tIns="228600">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marL="0" indent="0">
              <a:tabLst/>
              <a:defRPr sz="1600" b="0" i="0">
                <a:solidFill>
                  <a:schemeClr val="accent1">
                    <a:lumMod val="40000"/>
                    <a:lumOff val="60000"/>
                  </a:schemeClr>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9" name="Straight Connector 18"/>
          <p:cNvCxnSpPr/>
          <p:nvPr userDrawn="1"/>
        </p:nvCxnSpPr>
        <p:spPr>
          <a:xfrm>
            <a:off x="73152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9728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9728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2-8_Title and Content">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a:defRPr lang="en-US" sz="1600" dirty="0">
                <a:solidFill>
                  <a:schemeClr val="accent1">
                    <a:lumMod val="40000"/>
                    <a:lumOff val="60000"/>
                  </a:schemeClr>
                </a:solidFill>
                <a:latin typeface="IBM Plex Sans" charset="0"/>
                <a:ea typeface="IBM Plex Sans" charset="0"/>
                <a:cs typeface="IBM Plex Sans" charset="0"/>
              </a:defRPr>
            </a:lvl1pPr>
          </a:lstStyle>
          <a:p>
            <a:pPr marL="0" lvl="0">
              <a:tabLst/>
            </a:pPr>
            <a:r>
              <a:rPr lang="en-US" dirty="0"/>
              <a:t>Click to edit Master text styles</a:t>
            </a:r>
          </a:p>
        </p:txBody>
      </p:sp>
      <p:sp>
        <p:nvSpPr>
          <p:cNvPr id="22" name="Content Placeholder 1"/>
          <p:cNvSpPr>
            <a:spLocks noGrp="1"/>
          </p:cNvSpPr>
          <p:nvPr>
            <p:ph idx="15" hasCustomPrompt="1"/>
          </p:nvPr>
        </p:nvSpPr>
        <p:spPr>
          <a:xfrm>
            <a:off x="7308848" y="2"/>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3" name="Content Placeholder 2"/>
          <p:cNvSpPr>
            <a:spLocks noGrp="1"/>
          </p:cNvSpPr>
          <p:nvPr>
            <p:ph idx="16" hasCustomPrompt="1"/>
          </p:nvPr>
        </p:nvSpPr>
        <p:spPr>
          <a:xfrm>
            <a:off x="10967421" y="0"/>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4" name="Content Placeholder 3"/>
          <p:cNvSpPr>
            <a:spLocks noGrp="1"/>
          </p:cNvSpPr>
          <p:nvPr>
            <p:ph idx="17" hasCustomPrompt="1"/>
          </p:nvPr>
        </p:nvSpPr>
        <p:spPr>
          <a:xfrm>
            <a:off x="3651248" y="2"/>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5" name="Title 7"/>
          <p:cNvSpPr>
            <a:spLocks noGrp="1"/>
          </p:cNvSpPr>
          <p:nvPr>
            <p:ph type="title"/>
          </p:nvPr>
        </p:nvSpPr>
        <p:spPr>
          <a:xfrm>
            <a:off x="457200" y="2057400"/>
            <a:ext cx="2971800" cy="3657600"/>
          </a:xfrm>
        </p:spPr>
        <p:txBody>
          <a:bodyPr tIns="228600"/>
          <a:lstStyle/>
          <a:p>
            <a:endParaRPr lang="en-US" dirty="0"/>
          </a:p>
        </p:txBody>
      </p:sp>
      <p:cxnSp>
        <p:nvCxnSpPr>
          <p:cNvPr id="27" name="Straight Connector 26"/>
          <p:cNvCxnSpPr/>
          <p:nvPr userDrawn="1"/>
        </p:nvCxnSpPr>
        <p:spPr>
          <a:xfrm>
            <a:off x="73152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09728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657600" y="411480"/>
            <a:ext cx="0" cy="736092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2-8_Title and Content">
    <p:bg>
      <p:bgPr>
        <a:solidFill>
          <a:schemeClr val="tx1"/>
        </a:solidFill>
        <a:effectLst/>
      </p:bgPr>
    </p:bg>
    <p:spTree>
      <p:nvGrpSpPr>
        <p:cNvPr id="1" name=""/>
        <p:cNvGrpSpPr/>
        <p:nvPr/>
      </p:nvGrpSpPr>
      <p:grpSpPr>
        <a:xfrm>
          <a:off x="0" y="0"/>
          <a:ext cx="0" cy="0"/>
          <a:chOff x="0" y="0"/>
          <a:chExt cx="0" cy="0"/>
        </a:xfrm>
      </p:grpSpPr>
      <p:sp>
        <p:nvSpPr>
          <p:cNvPr id="22" name="Content Placeholder 1"/>
          <p:cNvSpPr>
            <a:spLocks noGrp="1"/>
          </p:cNvSpPr>
          <p:nvPr>
            <p:ph idx="15" hasCustomPrompt="1"/>
          </p:nvPr>
        </p:nvSpPr>
        <p:spPr>
          <a:xfrm>
            <a:off x="7315200" y="2"/>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3" name="Content Placeholder 2"/>
          <p:cNvSpPr>
            <a:spLocks noGrp="1"/>
          </p:cNvSpPr>
          <p:nvPr>
            <p:ph idx="16" hasCustomPrompt="1"/>
          </p:nvPr>
        </p:nvSpPr>
        <p:spPr>
          <a:xfrm>
            <a:off x="10973773" y="0"/>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4" name="Content Placeholder 3"/>
          <p:cNvSpPr>
            <a:spLocks noGrp="1"/>
          </p:cNvSpPr>
          <p:nvPr>
            <p:ph idx="17" hasCustomPrompt="1"/>
          </p:nvPr>
        </p:nvSpPr>
        <p:spPr>
          <a:xfrm>
            <a:off x="3657600" y="2"/>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cxnSp>
        <p:nvCxnSpPr>
          <p:cNvPr id="27" name="Straight Connector 26"/>
          <p:cNvCxnSpPr/>
          <p:nvPr userDrawn="1"/>
        </p:nvCxnSpPr>
        <p:spPr>
          <a:xfrm>
            <a:off x="73152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09728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657600" y="411480"/>
            <a:ext cx="0" cy="736092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p:cNvSpPr>
            <a:spLocks noGrp="1"/>
          </p:cNvSpPr>
          <p:nvPr>
            <p:ph idx="18"/>
          </p:nvPr>
        </p:nvSpPr>
        <p:spPr>
          <a:xfrm>
            <a:off x="-973" y="0"/>
            <a:ext cx="3657600" cy="8229600"/>
          </a:xfrm>
          <a:prstGeom prst="rect">
            <a:avLst/>
          </a:prstGeom>
          <a:noFill/>
        </p:spPr>
        <p:txBody>
          <a:bodyPr lIns="228600" tIns="228600" rIns="0" bIns="0"/>
          <a:lstStyle>
            <a:lvl1pPr>
              <a:defRPr>
                <a:latin typeface="IBM Plex Sans" panose="020B0503050000000000" pitchFamily="34" charset="0"/>
              </a:defRPr>
            </a:lvl1pPr>
          </a:lstStyle>
          <a:p>
            <a:endParaRPr lang="en-US" sz="7200" b="1" dirty="0"/>
          </a:p>
          <a:p>
            <a:endParaRPr lang="en-US" dirty="0"/>
          </a:p>
        </p:txBody>
      </p:sp>
      <p:sp>
        <p:nvSpPr>
          <p:cNvPr id="11"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a:defRPr sz="1600">
                <a:solidFill>
                  <a:schemeClr val="accent1"/>
                </a:solidFill>
                <a:latin typeface="IBM Plex Sans" panose="020B0503050000000000" pitchFamily="34"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352494" y="7625253"/>
            <a:ext cx="570973" cy="231475"/>
          </a:xfrm>
          <a:prstGeom prst="rect">
            <a:avLst/>
          </a:prstGeom>
        </p:spPr>
      </p:pic>
      <p:sp>
        <p:nvSpPr>
          <p:cNvPr id="5" name="Title 4"/>
          <p:cNvSpPr>
            <a:spLocks noGrp="1"/>
          </p:cNvSpPr>
          <p:nvPr>
            <p:ph type="title"/>
          </p:nvPr>
        </p:nvSpPr>
        <p:spPr>
          <a:xfrm>
            <a:off x="11338560" y="1831411"/>
            <a:ext cx="2926080" cy="5596854"/>
          </a:xfrm>
        </p:spPr>
        <p:txBody>
          <a:bodyPr>
            <a:normAutofit/>
          </a:bodyPr>
          <a:lstStyle>
            <a:lvl1pPr>
              <a:lnSpc>
                <a:spcPct val="90000"/>
              </a:lnSpc>
              <a:defRPr sz="3600" b="1">
                <a:solidFill>
                  <a:schemeClr val="bg2"/>
                </a:solidFill>
              </a:defRPr>
            </a:lvl1pPr>
          </a:lstStyle>
          <a:p>
            <a:endParaRPr lang="en-US" dirty="0"/>
          </a:p>
        </p:txBody>
      </p:sp>
      <p:cxnSp>
        <p:nvCxnSpPr>
          <p:cNvPr id="11" name="Straight Connector 10"/>
          <p:cNvCxnSpPr/>
          <p:nvPr userDrawn="1"/>
        </p:nvCxnSpPr>
        <p:spPr>
          <a:xfrm>
            <a:off x="273797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386405"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7587"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51851"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96583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032941" y="53122"/>
            <a:ext cx="2131024" cy="848563"/>
          </a:xfrm>
          <a:prstGeom prst="rect">
            <a:avLst/>
          </a:prstGeom>
        </p:spPr>
      </p:pic>
    </p:spTree>
    <p:extLst>
      <p:ext uri="{BB962C8B-B14F-4D97-AF65-F5344CB8AC3E}">
        <p14:creationId xmlns:p14="http://schemas.microsoft.com/office/powerpoint/2010/main" val="387791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theme" Target="../theme/theme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4.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8150"/>
            <a:ext cx="6583680" cy="1143000"/>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457200" y="2057400"/>
            <a:ext cx="6583680" cy="5486400"/>
          </a:xfrm>
          <a:prstGeom prst="rect">
            <a:avLst/>
          </a:prstGeom>
        </p:spPr>
        <p:txBody>
          <a:bodyPr vert="horz" lIns="0" tIns="228600" rIns="0" bIns="0" rtlCol="0" anchor="t">
            <a:noAutofit/>
          </a:bodyPr>
          <a:lstStyle/>
          <a:p>
            <a:pPr lvl="0"/>
            <a:r>
              <a:rPr lang="en-US" dirty="0"/>
              <a:t>Click to edit Master text styles</a:t>
            </a:r>
          </a:p>
        </p:txBody>
      </p:sp>
    </p:spTree>
    <p:extLst>
      <p:ext uri="{BB962C8B-B14F-4D97-AF65-F5344CB8AC3E}">
        <p14:creationId xmlns:p14="http://schemas.microsoft.com/office/powerpoint/2010/main" val="2807518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766" r:id="rId3"/>
    <p:sldLayoutId id="2147483754" r:id="rId4"/>
    <p:sldLayoutId id="2147483681" r:id="rId5"/>
    <p:sldLayoutId id="2147483684" r:id="rId6"/>
    <p:sldLayoutId id="2147483767" r:id="rId7"/>
    <p:sldLayoutId id="2147483731" r:id="rId8"/>
    <p:sldLayoutId id="2147483757" r:id="rId9"/>
    <p:sldLayoutId id="2147483768" r:id="rId10"/>
    <p:sldLayoutId id="2147483758" r:id="rId11"/>
    <p:sldLayoutId id="2147483669" r:id="rId12"/>
    <p:sldLayoutId id="2147483769" r:id="rId13"/>
    <p:sldLayoutId id="2147483773" r:id="rId14"/>
    <p:sldLayoutId id="2147483771" r:id="rId15"/>
    <p:sldLayoutId id="2147483772" r:id="rId16"/>
    <p:sldLayoutId id="2147483774" r:id="rId17"/>
    <p:sldLayoutId id="2147483730" r:id="rId18"/>
    <p:sldLayoutId id="2147483770" r:id="rId19"/>
    <p:sldLayoutId id="2147483752" r:id="rId20"/>
    <p:sldLayoutId id="2147483800" r:id="rId21"/>
    <p:sldLayoutId id="2147483804" r:id="rId22"/>
  </p:sldLayoutIdLst>
  <p:txStyles>
    <p:titleStyle>
      <a:lvl1pPr algn="l" defTabSz="1097280" rtl="0" eaLnBrk="1" latinLnBrk="0" hangingPunct="1">
        <a:lnSpc>
          <a:spcPct val="90000"/>
        </a:lnSpc>
        <a:spcBef>
          <a:spcPct val="0"/>
        </a:spcBef>
        <a:buNone/>
        <a:defRPr sz="3600" b="0" i="0" kern="1200">
          <a:solidFill>
            <a:schemeClr val="bg2"/>
          </a:solidFill>
          <a:latin typeface="IBM Plex Sans" panose="020B0503050000000000" pitchFamily="34" charset="0"/>
          <a:ea typeface="IBM Plex Sans" panose="020B0503050000000000" pitchFamily="34" charset="0"/>
          <a:cs typeface="Arial" charset="0"/>
        </a:defRPr>
      </a:lvl1pPr>
    </p:titleStyle>
    <p:bodyStyle>
      <a:lvl1pPr marL="0" indent="0" algn="l" defTabSz="1097280" rtl="0" eaLnBrk="1" latinLnBrk="0" hangingPunct="1">
        <a:lnSpc>
          <a:spcPct val="105000"/>
        </a:lnSpc>
        <a:spcBef>
          <a:spcPts val="600"/>
        </a:spcBef>
        <a:buFontTx/>
        <a:buNone/>
        <a:tabLst/>
        <a:defRPr lang="en-US" sz="2000" b="0" i="0" kern="1200" dirty="0" smtClean="0">
          <a:solidFill>
            <a:schemeClr val="bg2"/>
          </a:solidFill>
          <a:latin typeface="IBM Plex Sans" charset="0"/>
          <a:ea typeface="IBM Plex Sans" charset="0"/>
          <a:cs typeface="Arial" charset="0"/>
        </a:defRPr>
      </a:lvl1pPr>
      <a:lvl2pPr marL="228600" indent="-228600" algn="l" defTabSz="1097280" rtl="0" eaLnBrk="1" latinLnBrk="0" hangingPunct="1">
        <a:lnSpc>
          <a:spcPct val="105000"/>
        </a:lnSpc>
        <a:spcBef>
          <a:spcPts val="600"/>
        </a:spcBef>
        <a:buFont typeface="LucidaGrande" charset="0"/>
        <a:buChar char="-"/>
        <a:defRPr lang="en-US" sz="2000" b="0" i="0" kern="1200" dirty="0" smtClean="0">
          <a:solidFill>
            <a:schemeClr val="bg2"/>
          </a:solidFill>
          <a:latin typeface="IBM Plex Sans" charset="0"/>
          <a:ea typeface="IBM Plex Sans" charset="0"/>
          <a:cs typeface="Arial" charset="0"/>
        </a:defRPr>
      </a:lvl2pPr>
      <a:lvl3pPr marL="457200" indent="-228600" algn="l" defTabSz="1097280" rtl="0" eaLnBrk="1" latinLnBrk="0" hangingPunct="1">
        <a:lnSpc>
          <a:spcPct val="105000"/>
        </a:lnSpc>
        <a:spcBef>
          <a:spcPts val="600"/>
        </a:spcBef>
        <a:buFont typeface="Arial" panose="020B0604020202020204" pitchFamily="34" charset="0"/>
        <a:buChar char="•"/>
        <a:defRPr lang="en-US" sz="2000" b="0" i="0" kern="1200" dirty="0" smtClean="0">
          <a:solidFill>
            <a:schemeClr val="bg2"/>
          </a:solidFill>
          <a:latin typeface="IBM Plex Sans" charset="0"/>
          <a:ea typeface="IBM Plex Sans" charset="0"/>
          <a:cs typeface="Arial" charset="0"/>
        </a:defRPr>
      </a:lvl3pPr>
      <a:lvl4pPr marL="685800" indent="-228600" algn="l" defTabSz="1097280" rtl="0" eaLnBrk="1" latinLnBrk="0" hangingPunct="1">
        <a:lnSpc>
          <a:spcPct val="105000"/>
        </a:lnSpc>
        <a:spcBef>
          <a:spcPts val="600"/>
        </a:spcBef>
        <a:buFont typeface=".AppleSystemUIFont" charset="-120"/>
        <a:buChar char="–"/>
        <a:defRPr lang="en-US" sz="2000" b="0" i="0" kern="1200" dirty="0" smtClean="0">
          <a:solidFill>
            <a:schemeClr val="bg2"/>
          </a:solidFill>
          <a:latin typeface="IBM Plex Sans" charset="0"/>
          <a:ea typeface="+mn-ea"/>
          <a:cs typeface="+mn-cs"/>
        </a:defRPr>
      </a:lvl4pPr>
      <a:lvl5pPr marL="914400" indent="-228600" algn="l" defTabSz="1097280" rtl="0" eaLnBrk="1" latinLnBrk="0" hangingPunct="1">
        <a:lnSpc>
          <a:spcPct val="105000"/>
        </a:lnSpc>
        <a:spcBef>
          <a:spcPts val="600"/>
        </a:spcBef>
        <a:buFont typeface="Arial" panose="020B0604020202020204" pitchFamily="34" charset="0"/>
        <a:buChar char="•"/>
        <a:defRPr lang="en-US" sz="2000" b="0" i="0" kern="1200" dirty="0">
          <a:solidFill>
            <a:schemeClr val="bg2"/>
          </a:solidFill>
          <a:latin typeface="IBM Plex Sans"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p:txBody>
      </p:sp>
    </p:spTree>
    <p:extLst>
      <p:ext uri="{BB962C8B-B14F-4D97-AF65-F5344CB8AC3E}">
        <p14:creationId xmlns:p14="http://schemas.microsoft.com/office/powerpoint/2010/main" val="876514636"/>
      </p:ext>
    </p:extLst>
  </p:cSld>
  <p:clrMap bg1="lt1" tx1="dk1" bg2="lt2" tx2="dk2" accent1="accent1" accent2="accent2" accent3="accent3" accent4="accent4" accent5="accent5" accent6="accent6" hlink="hlink" folHlink="folHlink"/>
  <p:sldLayoutIdLst>
    <p:sldLayoutId id="2147483686" r:id="rId1"/>
    <p:sldLayoutId id="2147483745" r:id="rId2"/>
    <p:sldLayoutId id="2147483733" r:id="rId3"/>
    <p:sldLayoutId id="2147483746" r:id="rId4"/>
    <p:sldLayoutId id="2147483776" r:id="rId5"/>
    <p:sldLayoutId id="2147483777" r:id="rId6"/>
    <p:sldLayoutId id="2147483781" r:id="rId7"/>
    <p:sldLayoutId id="2147483701" r:id="rId8"/>
    <p:sldLayoutId id="2147483751" r:id="rId9"/>
    <p:sldLayoutId id="2147483779" r:id="rId10"/>
    <p:sldLayoutId id="2147483702" r:id="rId11"/>
    <p:sldLayoutId id="2147483744" r:id="rId12"/>
    <p:sldLayoutId id="2147483759" r:id="rId13"/>
    <p:sldLayoutId id="2147483760" r:id="rId14"/>
    <p:sldLayoutId id="2147483687" r:id="rId15"/>
    <p:sldLayoutId id="2147483685" r:id="rId16"/>
    <p:sldLayoutId id="2147483783" r:id="rId17"/>
    <p:sldLayoutId id="2147483784" r:id="rId18"/>
    <p:sldLayoutId id="2147483785" r:id="rId19"/>
    <p:sldLayoutId id="2147483792" r:id="rId20"/>
    <p:sldLayoutId id="2147483798" r:id="rId21"/>
    <p:sldLayoutId id="2147483793" r:id="rId22"/>
    <p:sldLayoutId id="2147483794" r:id="rId23"/>
  </p:sldLayoutIdLst>
  <p:txStyles>
    <p:titleStyle>
      <a:lvl1pPr algn="l" defTabSz="1097280" rtl="0" eaLnBrk="1" latinLnBrk="0" hangingPunct="1">
        <a:lnSpc>
          <a:spcPct val="90000"/>
        </a:lnSpc>
        <a:spcBef>
          <a:spcPct val="0"/>
        </a:spcBef>
        <a:buNone/>
        <a:defRPr sz="3600" b="0" i="0" kern="1200">
          <a:solidFill>
            <a:schemeClr val="bg2"/>
          </a:solidFill>
          <a:latin typeface="IBM Plex Sans" charset="0"/>
          <a:ea typeface="IBM Plex Sans" charset="0"/>
          <a:cs typeface="IBM Plex Sans" charset="0"/>
        </a:defRPr>
      </a:lvl1pPr>
    </p:titleStyle>
    <p:bodyStyle>
      <a:lvl1pPr marL="0" indent="0" algn="l" defTabSz="1097280" rtl="0" eaLnBrk="1" latinLnBrk="0" hangingPunct="1">
        <a:lnSpc>
          <a:spcPct val="105000"/>
        </a:lnSpc>
        <a:spcBef>
          <a:spcPts val="600"/>
        </a:spcBef>
        <a:buFontTx/>
        <a:buNone/>
        <a:tabLst/>
        <a:defRPr sz="2000" b="0" i="0" kern="1200">
          <a:solidFill>
            <a:schemeClr val="bg2"/>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bg2"/>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bg2"/>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p:txBody>
      </p:sp>
    </p:spTree>
    <p:extLst>
      <p:ext uri="{BB962C8B-B14F-4D97-AF65-F5344CB8AC3E}">
        <p14:creationId xmlns:p14="http://schemas.microsoft.com/office/powerpoint/2010/main" val="3191071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63" r:id="rId3"/>
    <p:sldLayoutId id="2147483764" r:id="rId4"/>
    <p:sldLayoutId id="2147483737" r:id="rId5"/>
    <p:sldLayoutId id="2147483761" r:id="rId6"/>
    <p:sldLayoutId id="2147483762" r:id="rId7"/>
    <p:sldLayoutId id="2147483791" r:id="rId8"/>
    <p:sldLayoutId id="2147483796" r:id="rId9"/>
    <p:sldLayoutId id="2147483795" r:id="rId10"/>
    <p:sldLayoutId id="2147483749" r:id="rId11"/>
    <p:sldLayoutId id="2147483747" r:id="rId12"/>
    <p:sldLayoutId id="2147483748" r:id="rId13"/>
    <p:sldLayoutId id="2147483797" r:id="rId14"/>
    <p:sldLayoutId id="2147483782" r:id="rId15"/>
    <p:sldLayoutId id="2147483739" r:id="rId16"/>
    <p:sldLayoutId id="2147483765" r:id="rId17"/>
    <p:sldLayoutId id="2147483775" r:id="rId18"/>
    <p:sldLayoutId id="2147483780" r:id="rId19"/>
    <p:sldLayoutId id="2147483743" r:id="rId20"/>
    <p:sldLayoutId id="2147483750" r:id="rId21"/>
    <p:sldLayoutId id="2147483753" r:id="rId22"/>
    <p:sldLayoutId id="2147483799" r:id="rId23"/>
    <p:sldLayoutId id="2147483713" r:id="rId24"/>
    <p:sldLayoutId id="2147483714" r:id="rId25"/>
  </p:sldLayoutIdLst>
  <p:txStyles>
    <p:title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p:titleStyle>
    <p:body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dirty="0" smtClean="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1068972048"/>
      </p:ext>
    </p:extLst>
  </p:cSld>
  <p:clrMap bg1="lt1" tx1="dk1" bg2="lt2" tx2="dk2" accent1="accent1" accent2="accent2" accent3="accent3" accent4="accent4" accent5="accent5" accent6="accent6" hlink="hlink" folHlink="folHlink"/>
  <p:sldLayoutIdLst>
    <p:sldLayoutId id="2147483716" r:id="rId1"/>
    <p:sldLayoutId id="2147483724" r:id="rId2"/>
    <p:sldLayoutId id="2147483725" r:id="rId3"/>
    <p:sldLayoutId id="2147483729" r:id="rId4"/>
    <p:sldLayoutId id="2147483790" r:id="rId5"/>
    <p:sldLayoutId id="2147483803" r:id="rId6"/>
    <p:sldLayoutId id="2147483728" r:id="rId7"/>
    <p:sldLayoutId id="2147483786" r:id="rId8"/>
    <p:sldLayoutId id="2147483721" r:id="rId9"/>
    <p:sldLayoutId id="2147483787" r:id="rId10"/>
    <p:sldLayoutId id="2147483788" r:id="rId11"/>
    <p:sldLayoutId id="2147483789" r:id="rId12"/>
  </p:sldLayoutIdLst>
  <p:txStyles>
    <p:titleStyle>
      <a:lvl1pPr algn="l" defTabSz="1097280" rtl="0" eaLnBrk="1" latinLnBrk="0" hangingPunct="1">
        <a:lnSpc>
          <a:spcPct val="90000"/>
        </a:lnSpc>
        <a:spcBef>
          <a:spcPct val="0"/>
        </a:spcBef>
        <a:buNone/>
        <a:defRPr sz="3600" b="0" i="0" kern="1200">
          <a:solidFill>
            <a:schemeClr val="bg2"/>
          </a:solidFill>
          <a:latin typeface="IBM Plex Sans" charset="0"/>
          <a:ea typeface="IBM Plex Sans" charset="0"/>
          <a:cs typeface="IBM Plex Sans" charset="0"/>
        </a:defRPr>
      </a:lvl1pPr>
    </p:titleStyle>
    <p:bodyStyle>
      <a:lvl1pPr marL="45720" indent="0" algn="l" defTabSz="1097280" rtl="0" eaLnBrk="1" latinLnBrk="0" hangingPunct="1">
        <a:lnSpc>
          <a:spcPct val="105000"/>
        </a:lnSpc>
        <a:spcBef>
          <a:spcPts val="1200"/>
        </a:spcBef>
        <a:buFontTx/>
        <a:buNone/>
        <a:defRPr sz="2000" b="0" i="0" kern="1200">
          <a:solidFill>
            <a:schemeClr val="bg2"/>
          </a:solidFill>
          <a:latin typeface="IBM Plex Sans Regular" charset="0"/>
          <a:ea typeface="+mn-ea"/>
          <a:cs typeface="+mn-cs"/>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bg2"/>
          </a:solidFill>
          <a:latin typeface="IBM Plex Sans Regular" charset="0"/>
          <a:ea typeface="+mn-ea"/>
          <a:cs typeface="+mn-cs"/>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bg2"/>
          </a:solidFill>
          <a:latin typeface="IBM Plex Sans Regular" charset="0"/>
          <a:ea typeface="+mn-ea"/>
          <a:cs typeface="+mn-cs"/>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6629400" cy="5257800"/>
          </a:xfrm>
        </p:spPr>
        <p:txBody>
          <a:bodyPr>
            <a:normAutofit/>
          </a:bodyPr>
          <a:lstStyle/>
          <a:p>
            <a:r>
              <a:rPr lang="pl-PL" sz="5400" b="1" dirty="0">
                <a:solidFill>
                  <a:schemeClr val="tx1"/>
                </a:solidFill>
                <a:latin typeface="Calibri" panose="020F0502020204030204" pitchFamily="34" charset="0"/>
                <a:ea typeface="IBM Plex Sans" charset="0"/>
                <a:cs typeface="Calibri" panose="020F0502020204030204" pitchFamily="34" charset="0"/>
              </a:rPr>
              <a:t>Lista Streamów</a:t>
            </a:r>
            <a:br>
              <a:rPr lang="en-US" sz="5400" b="1" dirty="0">
                <a:solidFill>
                  <a:schemeClr val="tx1"/>
                </a:solidFill>
                <a:latin typeface="Calibri" panose="020F0502020204030204" pitchFamily="34" charset="0"/>
                <a:ea typeface="IBM Plex Sans" charset="0"/>
                <a:cs typeface="Calibri" panose="020F0502020204030204" pitchFamily="34" charset="0"/>
              </a:rPr>
            </a:br>
            <a:r>
              <a:rPr lang="pl-PL" sz="5400" b="1" dirty="0">
                <a:solidFill>
                  <a:srgbClr val="C80000"/>
                </a:solidFill>
                <a:latin typeface="Calibri" panose="020F0502020204030204" pitchFamily="34" charset="0"/>
                <a:ea typeface="IBM Plex Sans" charset="0"/>
                <a:cs typeface="Calibri" panose="020F0502020204030204" pitchFamily="34" charset="0"/>
              </a:rPr>
              <a:t>Accenture</a:t>
            </a:r>
            <a:r>
              <a:rPr lang="en-US" sz="5400" b="1" dirty="0">
                <a:solidFill>
                  <a:srgbClr val="C80000"/>
                </a:solidFill>
                <a:latin typeface="Calibri" panose="020F0502020204030204" pitchFamily="34" charset="0"/>
                <a:ea typeface="IBM Plex Sans" charset="0"/>
                <a:cs typeface="Calibri" panose="020F0502020204030204" pitchFamily="34" charset="0"/>
              </a:rPr>
              <a:t>.</a:t>
            </a:r>
            <a:br>
              <a:rPr lang="en-US" sz="5400" b="1" dirty="0">
                <a:solidFill>
                  <a:srgbClr val="C80000"/>
                </a:solidFill>
                <a:latin typeface="IBM Plex Sans" charset="0"/>
                <a:ea typeface="IBM Plex Sans" charset="0"/>
                <a:cs typeface="IBM Plex Sans" charset="0"/>
              </a:rPr>
            </a:br>
            <a:endParaRPr lang="en-US" sz="5400" b="1" dirty="0">
              <a:solidFill>
                <a:schemeClr val="tx1"/>
              </a:solidFill>
              <a:latin typeface="IBM Plex Sans" charset="0"/>
              <a:ea typeface="IBM Plex Sans" charset="0"/>
              <a:cs typeface="IBM Plex Sans" charset="0"/>
            </a:endParaRPr>
          </a:p>
        </p:txBody>
      </p:sp>
      <p:pic>
        <p:nvPicPr>
          <p:cNvPr id="11" name="Picture 10">
            <a:extLst>
              <a:ext uri="{FF2B5EF4-FFF2-40B4-BE49-F238E27FC236}">
                <a16:creationId xmlns:a16="http://schemas.microsoft.com/office/drawing/2014/main" id="{7626B856-5A8C-42B2-9A17-CE4E6F2B859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6766560" y="205352"/>
            <a:ext cx="2238125" cy="960895"/>
          </a:xfrm>
          <a:prstGeom prst="rect">
            <a:avLst/>
          </a:prstGeom>
        </p:spPr>
      </p:pic>
      <p:pic>
        <p:nvPicPr>
          <p:cNvPr id="12" name="Picture 11">
            <a:extLst>
              <a:ext uri="{FF2B5EF4-FFF2-40B4-BE49-F238E27FC236}">
                <a16:creationId xmlns:a16="http://schemas.microsoft.com/office/drawing/2014/main" id="{646FEABB-5897-4CA0-A28D-BDD983B9D3A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93348" y="1278224"/>
            <a:ext cx="1984550" cy="286292"/>
          </a:xfrm>
          <a:prstGeom prst="rect">
            <a:avLst/>
          </a:prstGeom>
        </p:spPr>
      </p:pic>
      <p:pic>
        <p:nvPicPr>
          <p:cNvPr id="4" name="Picture 3" descr="A person standing in front of a building&#10;&#10;Description automatically generated">
            <a:extLst>
              <a:ext uri="{FF2B5EF4-FFF2-40B4-BE49-F238E27FC236}">
                <a16:creationId xmlns:a16="http://schemas.microsoft.com/office/drawing/2014/main" id="{BBA4F7B5-B6A5-4A8F-BEAA-10570761AE5C}"/>
              </a:ext>
            </a:extLst>
          </p:cNvPr>
          <p:cNvPicPr>
            <a:picLocks noChangeAspect="1"/>
          </p:cNvPicPr>
          <p:nvPr/>
        </p:nvPicPr>
        <p:blipFill>
          <a:blip r:embed="rId4"/>
          <a:stretch>
            <a:fillRect/>
          </a:stretch>
        </p:blipFill>
        <p:spPr>
          <a:xfrm>
            <a:off x="9144000" y="0"/>
            <a:ext cx="5486400" cy="8229600"/>
          </a:xfrm>
          <a:prstGeom prst="rect">
            <a:avLst/>
          </a:prstGeom>
        </p:spPr>
      </p:pic>
    </p:spTree>
    <p:extLst>
      <p:ext uri="{BB962C8B-B14F-4D97-AF65-F5344CB8AC3E}">
        <p14:creationId xmlns:p14="http://schemas.microsoft.com/office/powerpoint/2010/main" val="193241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3056443"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sz="3600" b="1" dirty="0">
                <a:latin typeface="Calibri" panose="020F0502020204030204" pitchFamily="34" charset="0"/>
                <a:cs typeface="Calibri" panose="020F0502020204030204" pitchFamily="34" charset="0"/>
              </a:rPr>
              <a:t>Testy penetracyjne aplikacji internetowych</a:t>
            </a:r>
            <a:endParaRPr lang="en-US" sz="3600"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r>
              <a:rPr lang="pl-PL" sz="2600" b="1" dirty="0">
                <a:solidFill>
                  <a:srgbClr val="C80000"/>
                </a:solidFill>
                <a:latin typeface="Calibri" panose="020F0502020204030204" pitchFamily="34" charset="0"/>
                <a:cs typeface="Calibri" panose="020F0502020204030204" pitchFamily="34" charset="0"/>
              </a:rPr>
              <a:t>zy</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2" y="937922"/>
            <a:ext cx="3222221" cy="1277933"/>
          </a:xfrm>
          <a:ln>
            <a:noFill/>
          </a:ln>
        </p:spPr>
        <p:txBody>
          <a:body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Podstawowa wiedza z zakresu </a:t>
            </a:r>
            <a:r>
              <a:rPr lang="pl-PL" dirty="0" err="1">
                <a:latin typeface="Calibri" panose="020F0502020204030204" pitchFamily="34" charset="0"/>
                <a:cs typeface="Calibri" panose="020F0502020204030204" pitchFamily="34" charset="0"/>
              </a:rPr>
              <a:t>cyberbezpieczeństwa</a:t>
            </a:r>
            <a:r>
              <a:rPr lang="pl-PL" dirty="0">
                <a:latin typeface="Calibri" panose="020F0502020204030204" pitchFamily="34" charset="0"/>
                <a:cs typeface="Calibri" panose="020F0502020204030204" pitchFamily="34" charset="0"/>
              </a:rPr>
              <a:t>, znajomość podstawowych technik i protokołów internetowych</a:t>
            </a: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pl-PL" dirty="0">
                <a:latin typeface="Calibri" panose="020F0502020204030204" pitchFamily="34" charset="0"/>
                <a:cs typeface="Calibri" panose="020F0502020204030204" pitchFamily="34" charset="0"/>
              </a:rPr>
              <a:t>Adam Nowak</a:t>
            </a:r>
          </a:p>
          <a:p>
            <a:r>
              <a:rPr lang="pl-PL" dirty="0">
                <a:latin typeface="Calibri" panose="020F0502020204030204" pitchFamily="34" charset="0"/>
                <a:cs typeface="Calibri" panose="020F0502020204030204" pitchFamily="34" charset="0"/>
              </a:rPr>
              <a:t>Karolina Wierbol</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Egzamin 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3217520"/>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Dodatkowe wymagania</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6348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Znajomość języka angielskiego – na poziomie pozwalającym zapoznanie się z dokumentacją techniczną</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829074" y="4074301"/>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585697"/>
            <a:ext cx="6583679"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Podstawowe pojęcia dotyczące bezpieczeństwa aplikacji internetowych</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Projekty OWASP (Top 10, WSTG, ASVS, </a:t>
            </a:r>
            <a:r>
              <a:rPr lang="pl-PL" dirty="0" err="1">
                <a:latin typeface="Calibri" panose="020F0502020204030204" pitchFamily="34" charset="0"/>
                <a:cs typeface="Calibri" panose="020F0502020204030204" pitchFamily="34" charset="0"/>
              </a:rPr>
              <a:t>cheetsheets</a:t>
            </a:r>
            <a:r>
              <a:rPr lang="pl-PL" dirty="0">
                <a:latin typeface="Calibri" panose="020F0502020204030204" pitchFamily="34" charset="0"/>
                <a:cs typeface="Calibri" panose="020F0502020204030204" pitchFamily="34" charset="0"/>
              </a:rPr>
              <a:t>)</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Zrozumienie protokołu HTTP i praca z narzędziami</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Metodyka </a:t>
            </a:r>
            <a:r>
              <a:rPr lang="pl-PL" dirty="0" err="1">
                <a:latin typeface="Calibri" panose="020F0502020204030204" pitchFamily="34" charset="0"/>
                <a:cs typeface="Calibri" panose="020F0502020204030204" pitchFamily="34" charset="0"/>
              </a:rPr>
              <a:t>pentestu</a:t>
            </a:r>
            <a:endParaRPr lang="pl-PL"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Warsztaty </a:t>
            </a:r>
            <a:r>
              <a:rPr lang="pl-PL" dirty="0" err="1">
                <a:latin typeface="Calibri" panose="020F0502020204030204" pitchFamily="34" charset="0"/>
                <a:cs typeface="Calibri" panose="020F0502020204030204" pitchFamily="34" charset="0"/>
              </a:rPr>
              <a:t>pentestowe</a:t>
            </a:r>
            <a:endParaRPr lang="pl-PL"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Raportowanie i metodyki oceny istotności / ryzyka podatności</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Zarządzanie projektem </a:t>
            </a:r>
            <a:r>
              <a:rPr lang="pl-PL" dirty="0" err="1">
                <a:latin typeface="Calibri" panose="020F0502020204030204" pitchFamily="34" charset="0"/>
                <a:cs typeface="Calibri" panose="020F0502020204030204" pitchFamily="34" charset="0"/>
              </a:rPr>
              <a:t>pentestowym</a:t>
            </a:r>
            <a:endParaRPr lang="pl-PL"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946049"/>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IBM Plex Sans" panose="020B0503050203000203" pitchFamily="34" charset="0"/>
              </a:rPr>
              <a:t>Długość 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63570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16 godzin</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Cotygodniowe spotkania</a:t>
            </a:r>
            <a:br>
              <a:rPr lang="pl-PL" dirty="0">
                <a:latin typeface="Calibri" panose="020F0502020204030204" pitchFamily="34" charset="0"/>
                <a:cs typeface="Calibri" panose="020F0502020204030204" pitchFamily="34" charset="0"/>
              </a:rPr>
            </a:br>
            <a:r>
              <a:rPr lang="pl-PL" dirty="0">
                <a:latin typeface="Calibri" panose="020F0502020204030204" pitchFamily="34" charset="0"/>
                <a:cs typeface="Calibri" panose="020F0502020204030204" pitchFamily="34" charset="0"/>
              </a:rPr>
              <a:t>(2-3h wykłady lub warsztaty)</a:t>
            </a:r>
            <a:endParaRPr lang="en-US" dirty="0">
              <a:latin typeface="Calibri" panose="020F0502020204030204" pitchFamily="34" charset="0"/>
              <a:cs typeface="Calibri" panose="020F0502020204030204" pitchFamily="34" charset="0"/>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0" y="1191858"/>
            <a:ext cx="6885893"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pl-PL" dirty="0">
                <a:latin typeface="Calibri" panose="020F0502020204030204" pitchFamily="34" charset="0"/>
                <a:cs typeface="Calibri" panose="020F0502020204030204" pitchFamily="34" charset="0"/>
              </a:rPr>
              <a:t>Kurs jest przeznaczony dla osób zaczynających swoją przygodę z </a:t>
            </a:r>
            <a:r>
              <a:rPr lang="pl-PL" dirty="0" err="1">
                <a:latin typeface="Calibri" panose="020F0502020204030204" pitchFamily="34" charset="0"/>
                <a:cs typeface="Calibri" panose="020F0502020204030204" pitchFamily="34" charset="0"/>
              </a:rPr>
              <a:t>cyberbezpieczeństwem</a:t>
            </a:r>
            <a:r>
              <a:rPr lang="pl-PL" dirty="0">
                <a:latin typeface="Calibri" panose="020F0502020204030204" pitchFamily="34" charset="0"/>
                <a:cs typeface="Calibri" panose="020F0502020204030204" pitchFamily="34" charset="0"/>
              </a:rPr>
              <a:t>. Celem kursu jest zrozumienie pojęć związanych z bezpieczeństwem aplikacji internetowych oraz poznanie podstaw przeprowadzania testów penetracyjnych aplikacji internetowych. Kurs będzie prowadzony w języku polskim.</a:t>
            </a:r>
            <a:endParaRPr lang="en-US"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Język</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Polski</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2846961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6629400" cy="5257800"/>
          </a:xfrm>
        </p:spPr>
        <p:txBody>
          <a:bodyPr>
            <a:normAutofit/>
          </a:bodyPr>
          <a:lstStyle/>
          <a:p>
            <a:r>
              <a:rPr lang="pl-PL" sz="5400" b="1" dirty="0">
                <a:solidFill>
                  <a:schemeClr val="tx1"/>
                </a:solidFill>
                <a:latin typeface="Calibri" panose="020F0502020204030204" pitchFamily="34" charset="0"/>
                <a:ea typeface="IBM Plex Sans" charset="0"/>
                <a:cs typeface="Calibri" panose="020F0502020204030204" pitchFamily="34" charset="0"/>
              </a:rPr>
              <a:t>Lista Streamów</a:t>
            </a:r>
            <a:br>
              <a:rPr lang="en-US" sz="5400" b="1" dirty="0">
                <a:solidFill>
                  <a:schemeClr val="tx1"/>
                </a:solidFill>
                <a:latin typeface="Calibri" panose="020F0502020204030204" pitchFamily="34" charset="0"/>
                <a:ea typeface="IBM Plex Sans" charset="0"/>
                <a:cs typeface="Calibri" panose="020F0502020204030204" pitchFamily="34" charset="0"/>
              </a:rPr>
            </a:br>
            <a:r>
              <a:rPr lang="pl-PL" sz="5400" b="1" dirty="0">
                <a:solidFill>
                  <a:srgbClr val="C80000"/>
                </a:solidFill>
                <a:latin typeface="Calibri" panose="020F0502020204030204" pitchFamily="34" charset="0"/>
                <a:ea typeface="IBM Plex Sans" charset="0"/>
                <a:cs typeface="Calibri" panose="020F0502020204030204" pitchFamily="34" charset="0"/>
              </a:rPr>
              <a:t>ING Tech Poland</a:t>
            </a:r>
            <a:r>
              <a:rPr lang="en-US" sz="5400" b="1" dirty="0">
                <a:solidFill>
                  <a:srgbClr val="C80000"/>
                </a:solidFill>
                <a:latin typeface="Calibri" panose="020F0502020204030204" pitchFamily="34" charset="0"/>
                <a:ea typeface="IBM Plex Sans" charset="0"/>
                <a:cs typeface="Calibri" panose="020F0502020204030204" pitchFamily="34" charset="0"/>
              </a:rPr>
              <a:t>.</a:t>
            </a:r>
            <a:br>
              <a:rPr lang="en-US" sz="5400" b="1" dirty="0">
                <a:solidFill>
                  <a:srgbClr val="C80000"/>
                </a:solidFill>
                <a:latin typeface="IBM Plex Sans" charset="0"/>
                <a:ea typeface="IBM Plex Sans" charset="0"/>
                <a:cs typeface="IBM Plex Sans" charset="0"/>
              </a:rPr>
            </a:br>
            <a:endParaRPr lang="en-US" sz="5400" b="1" dirty="0">
              <a:solidFill>
                <a:schemeClr val="tx1"/>
              </a:solidFill>
              <a:latin typeface="IBM Plex Sans" charset="0"/>
              <a:ea typeface="IBM Plex Sans" charset="0"/>
              <a:cs typeface="IBM Plex Sans" charset="0"/>
            </a:endParaRPr>
          </a:p>
        </p:txBody>
      </p:sp>
      <p:pic>
        <p:nvPicPr>
          <p:cNvPr id="11" name="Picture 10">
            <a:extLst>
              <a:ext uri="{FF2B5EF4-FFF2-40B4-BE49-F238E27FC236}">
                <a16:creationId xmlns:a16="http://schemas.microsoft.com/office/drawing/2014/main" id="{7626B856-5A8C-42B2-9A17-CE4E6F2B859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6766560" y="205352"/>
            <a:ext cx="2238125" cy="960895"/>
          </a:xfrm>
          <a:prstGeom prst="rect">
            <a:avLst/>
          </a:prstGeom>
        </p:spPr>
      </p:pic>
      <p:pic>
        <p:nvPicPr>
          <p:cNvPr id="12" name="Picture 11">
            <a:extLst>
              <a:ext uri="{FF2B5EF4-FFF2-40B4-BE49-F238E27FC236}">
                <a16:creationId xmlns:a16="http://schemas.microsoft.com/office/drawing/2014/main" id="{646FEABB-5897-4CA0-A28D-BDD983B9D3A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93348" y="1278224"/>
            <a:ext cx="1984550" cy="286292"/>
          </a:xfrm>
          <a:prstGeom prst="rect">
            <a:avLst/>
          </a:prstGeom>
        </p:spPr>
      </p:pic>
      <p:pic>
        <p:nvPicPr>
          <p:cNvPr id="4" name="Picture 3" descr="A person standing in front of a building&#10;&#10;Description automatically generated">
            <a:extLst>
              <a:ext uri="{FF2B5EF4-FFF2-40B4-BE49-F238E27FC236}">
                <a16:creationId xmlns:a16="http://schemas.microsoft.com/office/drawing/2014/main" id="{BBA4F7B5-B6A5-4A8F-BEAA-10570761AE5C}"/>
              </a:ext>
            </a:extLst>
          </p:cNvPr>
          <p:cNvPicPr>
            <a:picLocks noChangeAspect="1"/>
          </p:cNvPicPr>
          <p:nvPr/>
        </p:nvPicPr>
        <p:blipFill>
          <a:blip r:embed="rId4"/>
          <a:stretch>
            <a:fillRect/>
          </a:stretch>
        </p:blipFill>
        <p:spPr>
          <a:xfrm>
            <a:off x="9144000" y="0"/>
            <a:ext cx="5486400" cy="8229600"/>
          </a:xfrm>
          <a:prstGeom prst="rect">
            <a:avLst/>
          </a:prstGeom>
        </p:spPr>
      </p:pic>
    </p:spTree>
    <p:extLst>
      <p:ext uri="{BB962C8B-B14F-4D97-AF65-F5344CB8AC3E}">
        <p14:creationId xmlns:p14="http://schemas.microsoft.com/office/powerpoint/2010/main" val="186657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3056443"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b="1" dirty="0">
                <a:latin typeface="Calibri" panose="020F0502020204030204" pitchFamily="34" charset="0"/>
                <a:cs typeface="Calibri" panose="020F0502020204030204" pitchFamily="34" charset="0"/>
              </a:rPr>
              <a:t>Zarządzanie w zespołach </a:t>
            </a:r>
            <a:r>
              <a:rPr lang="pl-PL" b="1" dirty="0" err="1">
                <a:latin typeface="Calibri" panose="020F0502020204030204" pitchFamily="34" charset="0"/>
                <a:cs typeface="Calibri" panose="020F0502020204030204" pitchFamily="34" charset="0"/>
              </a:rPr>
              <a:t>SCRUMowych</a:t>
            </a:r>
            <a:r>
              <a:rPr lang="pl-PL" b="1" dirty="0">
                <a:latin typeface="Calibri" panose="020F0502020204030204" pitchFamily="34" charset="0"/>
                <a:cs typeface="Calibri" panose="020F0502020204030204" pitchFamily="34" charset="0"/>
              </a:rPr>
              <a:t> </a:t>
            </a:r>
            <a:endParaRPr lang="en-US"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Calibri" panose="020F0502020204030204" pitchFamily="34" charset="0"/>
              <a:ea typeface="IBM Plex Sans" charset="0"/>
              <a:cs typeface="Calibri" panose="020F0502020204030204" pitchFamily="34"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Calibri" panose="020F0502020204030204" pitchFamily="34" charset="0"/>
              <a:ea typeface="IBM Plex Sans" charset="0"/>
              <a:cs typeface="Calibri" panose="020F0502020204030204" pitchFamily="34"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894613" y="279501"/>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a:latin typeface="Calibri" panose="020F0502020204030204" pitchFamily="34" charset="0"/>
                <a:cs typeface="Calibri" panose="020F0502020204030204" pitchFamily="34" charset="0"/>
              </a:rPr>
            </a:br>
            <a:r>
              <a:rPr lang="en-US" sz="2600" b="1">
                <a:solidFill>
                  <a:srgbClr val="C80000"/>
                </a:solidFill>
                <a:latin typeface="Calibri" panose="020F0502020204030204" pitchFamily="34" charset="0"/>
                <a:cs typeface="Calibri" panose="020F0502020204030204" pitchFamily="34" charset="0"/>
              </a:rPr>
              <a:t>Owner</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1489067"/>
            <a:ext cx="3200400" cy="1277933"/>
          </a:xfrm>
          <a:ln>
            <a:noFill/>
          </a:ln>
        </p:spPr>
        <p:txBody>
          <a:bodyPr/>
          <a:lstStyle/>
          <a:p>
            <a:pPr marL="342900" indent="-342900">
              <a:buClr>
                <a:srgbClr val="C00000"/>
              </a:buClr>
              <a:buFont typeface="Courier New" panose="02070309020205020404" pitchFamily="49" charset="0"/>
              <a:buChar char="o"/>
            </a:pPr>
            <a:r>
              <a:rPr lang="pl-PL" sz="1800" b="0" i="0" dirty="0">
                <a:solidFill>
                  <a:srgbClr val="00000A"/>
                </a:solidFill>
                <a:effectLst/>
                <a:latin typeface="Calibri" panose="020F0502020204030204" pitchFamily="34" charset="0"/>
                <a:cs typeface="Calibri" panose="020F0502020204030204" pitchFamily="34" charset="0"/>
              </a:rPr>
              <a:t>Pisemne uzasadnienie motywacji do udziału w kursie (1000-1500 znaków)</a:t>
            </a:r>
            <a:endParaRPr lang="en-US" dirty="0">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pl-PL" dirty="0">
                <a:latin typeface="Calibri" panose="020F0502020204030204" pitchFamily="34" charset="0"/>
                <a:cs typeface="Calibri" panose="020F0502020204030204" pitchFamily="34" charset="0"/>
              </a:rPr>
              <a:t>Malwina </a:t>
            </a:r>
          </a:p>
          <a:p>
            <a:r>
              <a:rPr lang="pl-PL" dirty="0">
                <a:latin typeface="Calibri" panose="020F0502020204030204" pitchFamily="34" charset="0"/>
                <a:cs typeface="Calibri" panose="020F0502020204030204" pitchFamily="34" charset="0"/>
              </a:rPr>
              <a:t>Wąsowska-Domirska</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1220409" y="911602"/>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Egzamin 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Calibri" panose="020F0502020204030204" pitchFamily="34" charset="0"/>
              <a:ea typeface="IBM Plex Sans" charset="0"/>
              <a:cs typeface="Calibri" panose="020F0502020204030204" pitchFamily="34"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1214139" y="3021801"/>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Dodatkowe wymagania</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117924" y="3589478"/>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800" dirty="0" err="1">
                <a:latin typeface="Calibri"/>
                <a:cs typeface="Calibri"/>
              </a:rPr>
              <a:t>MsTeams</a:t>
            </a:r>
            <a:endParaRPr lang="en-US" sz="1800" dirty="0">
              <a:latin typeface="Calibri"/>
              <a:cs typeface="Calibri"/>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941808" y="3523156"/>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05348" y="4055631"/>
            <a:ext cx="6671361" cy="377776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Agile &amp; SCRUM - co to i z czym to jeść?</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Kilka słów o zespole</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Fakty i mity pracy z zespołami </a:t>
            </a:r>
            <a:r>
              <a:rPr lang="pl-PL" sz="1600" dirty="0" err="1">
                <a:latin typeface="Calibri" panose="020F0502020204030204" pitchFamily="34" charset="0"/>
                <a:cs typeface="Calibri" panose="020F0502020204030204" pitchFamily="34" charset="0"/>
              </a:rPr>
              <a:t>SCRUMowymi</a:t>
            </a:r>
            <a:endParaRPr lang="pl-PL" sz="1600"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Lider - kim jest? Po czym go poznamy?</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Przywództwo sytuacyjne i kultura organizacyjna</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Motywowanie</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Management 3.0</a:t>
            </a:r>
          </a:p>
          <a:p>
            <a:pPr marL="342900" indent="-342900">
              <a:buClr>
                <a:srgbClr val="C00000"/>
              </a:buClr>
              <a:buFont typeface="Courier New" panose="02070309020205020404" pitchFamily="49" charset="0"/>
              <a:buChar char="o"/>
            </a:pPr>
            <a:r>
              <a:rPr lang="pl-PL" sz="1600" dirty="0" err="1">
                <a:latin typeface="Calibri" panose="020F0502020204030204" pitchFamily="34" charset="0"/>
                <a:cs typeface="Calibri" panose="020F0502020204030204" pitchFamily="34" charset="0"/>
              </a:rPr>
              <a:t>Backlog</a:t>
            </a:r>
            <a:r>
              <a:rPr lang="pl-PL" sz="1600" dirty="0">
                <a:latin typeface="Calibri" panose="020F0502020204030204" pitchFamily="34" charset="0"/>
                <a:cs typeface="Calibri" panose="020F0502020204030204" pitchFamily="34" charset="0"/>
              </a:rPr>
              <a:t> praktyka</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Asertywna komunikacja</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Prowadzenie efektywnych spotkań</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Burza mózgów</a:t>
            </a:r>
            <a:endParaRPr lang="en-US" sz="16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1223141" y="4785826"/>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Długość kursu</a:t>
            </a:r>
            <a:br>
              <a:rPr lang="en-US" sz="2600" b="1" dirty="0">
                <a:solidFill>
                  <a:srgbClr val="C80000"/>
                </a:solidFill>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309517"/>
            <a:ext cx="3400816"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800" dirty="0">
                <a:latin typeface="Calibri"/>
                <a:cs typeface="Calibri"/>
              </a:rPr>
              <a:t>15,5</a:t>
            </a:r>
            <a:r>
              <a:rPr lang="en-US" sz="1800" dirty="0">
                <a:latin typeface="Calibri"/>
                <a:cs typeface="Calibri"/>
              </a:rPr>
              <a:t> </a:t>
            </a:r>
            <a:r>
              <a:rPr lang="pl-PL" sz="1800" dirty="0">
                <a:latin typeface="Calibri"/>
                <a:cs typeface="Calibri"/>
              </a:rPr>
              <a:t>godziny</a:t>
            </a:r>
            <a:r>
              <a:rPr lang="en-US" sz="1800" dirty="0">
                <a:latin typeface="Calibri"/>
                <a:cs typeface="Calibri"/>
              </a:rPr>
              <a:t> </a:t>
            </a:r>
            <a:endParaRPr lang="en-US" sz="180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800" dirty="0">
                <a:latin typeface="Calibri"/>
                <a:cs typeface="Calibri"/>
              </a:rPr>
              <a:t>Spotkanie raz w tygodniu</a:t>
            </a:r>
            <a:endParaRPr lang="en-US" sz="1800" dirty="0">
              <a:latin typeface="Calibri"/>
              <a:cs typeface="Calibri"/>
            </a:endParaRPr>
          </a:p>
          <a:p>
            <a:pPr marL="342900" indent="-342900">
              <a:buClr>
                <a:srgbClr val="C00000"/>
              </a:buClr>
              <a:buFont typeface="Courier New" panose="02070309020205020404" pitchFamily="49" charset="0"/>
              <a:buChar char="o"/>
            </a:pPr>
            <a:r>
              <a:rPr lang="pl-PL" sz="1800" dirty="0">
                <a:latin typeface="Calibri"/>
                <a:cs typeface="Calibri"/>
              </a:rPr>
              <a:t>Długość trwania spotkań 1,5-2 h</a:t>
            </a:r>
            <a:endParaRPr lang="en-US" sz="1800">
              <a:latin typeface="Calibri"/>
              <a:cs typeface="Calibri"/>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3946180" y="828603"/>
            <a:ext cx="6885893"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defRPr/>
            </a:pPr>
            <a:r>
              <a:rPr lang="pl-PL" sz="1600" dirty="0">
                <a:latin typeface="Calibri"/>
                <a:cs typeface="Calibri"/>
              </a:rPr>
              <a:t>W dobie raptownie zmieniających się uwarunkowań biznesowych, elastyczne reagowanie na zmiany staje się kluczową umiejętnością dobrze funkcjonujących organizacji. Sprawne zarządzanie zespołami oraz produktami, z użyciem zwinnych metodyk otwiera nowe możliwości w zakresie skutecznej pracy z klientami i zapewnia sukces rynkowy. Kurs ‘Zarządzanie w zespołach </a:t>
            </a:r>
            <a:r>
              <a:rPr lang="pl-PL" sz="1600" dirty="0" err="1">
                <a:latin typeface="Calibri"/>
                <a:cs typeface="Calibri"/>
              </a:rPr>
              <a:t>SCRUMowych</a:t>
            </a:r>
            <a:r>
              <a:rPr lang="pl-PL" sz="1600" dirty="0">
                <a:latin typeface="Calibri"/>
                <a:cs typeface="Calibri"/>
              </a:rPr>
              <a:t>’ adresuje tematykę zarządzania zespołem i produktem właśnie. Obejmuje on nie tylko teoretycznie ujęcie zarządzania, agile czy </a:t>
            </a:r>
            <a:r>
              <a:rPr lang="pl-PL" sz="1600" dirty="0" err="1">
                <a:latin typeface="Calibri"/>
                <a:cs typeface="Calibri"/>
              </a:rPr>
              <a:t>scrum</a:t>
            </a:r>
            <a:r>
              <a:rPr lang="pl-PL" sz="1600" dirty="0">
                <a:latin typeface="Calibri"/>
                <a:cs typeface="Calibri"/>
              </a:rPr>
              <a:t>, ale przede wszystkim praktyczne ujęcie tych kwestii ze wskazaniem różnorodności implementacji wybranych modeli w biznesie. </a:t>
            </a:r>
            <a:endParaRPr lang="en-US" sz="160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Język</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Polski</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4205485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521848" y="1461835"/>
            <a:ext cx="3056443"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sz="2600" b="1" dirty="0" err="1">
                <a:latin typeface="Calibri" panose="020F0502020204030204" pitchFamily="34" charset="0"/>
                <a:cs typeface="Calibri" panose="020F0502020204030204" pitchFamily="34" charset="0"/>
              </a:rPr>
              <a:t>Cyberbezpieczeństwo</a:t>
            </a:r>
            <a:r>
              <a:rPr lang="pl-PL" sz="2600" b="1" dirty="0">
                <a:latin typeface="Calibri" panose="020F0502020204030204" pitchFamily="34" charset="0"/>
                <a:cs typeface="Calibri" panose="020F0502020204030204" pitchFamily="34" charset="0"/>
              </a:rPr>
              <a:t> </a:t>
            </a:r>
            <a:br>
              <a:rPr lang="pl-PL" sz="2600" b="1" dirty="0">
                <a:latin typeface="Calibri" panose="020F0502020204030204" pitchFamily="34" charset="0"/>
                <a:cs typeface="Calibri" panose="020F0502020204030204" pitchFamily="34" charset="0"/>
              </a:rPr>
            </a:br>
            <a:r>
              <a:rPr lang="pl-PL" sz="2600" b="1" dirty="0">
                <a:latin typeface="Calibri" panose="020F0502020204030204" pitchFamily="34" charset="0"/>
                <a:cs typeface="Calibri" panose="020F0502020204030204" pitchFamily="34" charset="0"/>
              </a:rPr>
              <a:t>- obrona w nowoczesnych organizacjach</a:t>
            </a:r>
            <a:endParaRPr lang="en-US" sz="2600"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err="1">
              <a:solidFill>
                <a:schemeClr val="tx1"/>
              </a:solidFill>
              <a:latin typeface="Calibri" panose="020F0502020204030204" pitchFamily="34" charset="0"/>
              <a:ea typeface="IBM Plex Sans" charset="0"/>
              <a:cs typeface="Calibri" panose="020F0502020204030204" pitchFamily="34"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a:solidFill>
                <a:srgbClr val="C00000"/>
              </a:solidFill>
              <a:latin typeface="Calibri" panose="020F0502020204030204" pitchFamily="34" charset="0"/>
              <a:ea typeface="IBM Plex Sans" charset="0"/>
              <a:cs typeface="Calibri" panose="020F0502020204030204" pitchFamily="34"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730438"/>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chor="t">
            <a:noAutofit/>
          </a:bodyPr>
          <a:lstStyle/>
          <a:p>
            <a:pPr>
              <a:lnSpc>
                <a:spcPct val="105000"/>
              </a:lnSpc>
              <a:spcBef>
                <a:spcPts val="1000"/>
              </a:spcBef>
            </a:pPr>
            <a:r>
              <a:rPr lang="en-US" sz="2600" b="1" dirty="0">
                <a:latin typeface="Calibri"/>
                <a:cs typeface="Calibri"/>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a:cs typeface="Calibri"/>
              </a:rPr>
              <a:t>Owner</a:t>
            </a:r>
            <a:endParaRPr lang="pl-PL" sz="2600" b="1" dirty="0">
              <a:solidFill>
                <a:srgbClr val="C80000"/>
              </a:solidFill>
              <a:latin typeface="Calibri"/>
              <a:ea typeface="IBM Plex Sans" charset="0"/>
              <a:cs typeface="Calibri"/>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0971369" y="979914"/>
            <a:ext cx="3200400" cy="1277933"/>
          </a:xfrm>
          <a:ln>
            <a:noFill/>
          </a:ln>
        </p:spPr>
        <p:txBody>
          <a:bodyPr/>
          <a:lstStyle/>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Podstawy bezpieczeństwa</a:t>
            </a:r>
          </a:p>
          <a:p>
            <a:pPr marL="342900" indent="-342900">
              <a:buClr>
                <a:srgbClr val="C00000"/>
              </a:buClr>
              <a:buFont typeface="Courier New" panose="02070309020205020404" pitchFamily="49" charset="0"/>
              <a:buChar char="o"/>
            </a:pPr>
            <a:r>
              <a:rPr lang="en-US" sz="1600" dirty="0" err="1">
                <a:latin typeface="Calibri" panose="020F0502020204030204" pitchFamily="34" charset="0"/>
                <a:cs typeface="Calibri" panose="020F0502020204030204" pitchFamily="34" charset="0"/>
              </a:rPr>
              <a:t>Podstawowe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informacje</a:t>
            </a:r>
            <a:r>
              <a:rPr lang="en-US" sz="1600" dirty="0">
                <a:latin typeface="Calibri" panose="020F0502020204030204" pitchFamily="34" charset="0"/>
                <a:cs typeface="Calibri" panose="020F0502020204030204" pitchFamily="34" charset="0"/>
              </a:rPr>
              <a:t> o </a:t>
            </a:r>
            <a:r>
              <a:rPr lang="en-US" sz="1600" dirty="0" err="1">
                <a:latin typeface="Calibri" panose="020F0502020204030204" pitchFamily="34" charset="0"/>
                <a:cs typeface="Calibri" panose="020F0502020204030204" pitchFamily="34" charset="0"/>
              </a:rPr>
              <a:t>systemie</a:t>
            </a:r>
            <a:r>
              <a:rPr lang="en-US" sz="1600" dirty="0">
                <a:latin typeface="Calibri" panose="020F0502020204030204" pitchFamily="34" charset="0"/>
                <a:cs typeface="Calibri" panose="020F0502020204030204" pitchFamily="34" charset="0"/>
              </a:rPr>
              <a:t> Linux, Windows</a:t>
            </a:r>
          </a:p>
          <a:p>
            <a:pPr marL="342900" indent="-342900">
              <a:buClr>
                <a:srgbClr val="C00000"/>
              </a:buClr>
              <a:buFont typeface="Courier New" panose="02070309020205020404" pitchFamily="49" charset="0"/>
              <a:buChar char="o"/>
            </a:pPr>
            <a:r>
              <a:rPr lang="en-US" sz="1600" dirty="0" err="1">
                <a:latin typeface="Calibri" panose="020F0502020204030204" pitchFamily="34" charset="0"/>
                <a:cs typeface="Calibri" panose="020F0502020204030204" pitchFamily="34" charset="0"/>
              </a:rPr>
              <a:t>Komendy</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wiersza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poleceń</a:t>
            </a:r>
            <a:endParaRPr lang="en-US" sz="1600" dirty="0">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pl-PL" dirty="0">
                <a:latin typeface="Calibri"/>
                <a:cs typeface="Calibri"/>
              </a:rPr>
              <a:t>Damian Krawczyk</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32103" y="573399"/>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a:solidFill>
                  <a:srgbClr val="C00000"/>
                </a:solidFill>
                <a:latin typeface="Calibri" panose="020F0502020204030204" pitchFamily="34" charset="0"/>
                <a:cs typeface="Calibri" panose="020F0502020204030204" pitchFamily="34" charset="0"/>
              </a:rPr>
              <a:t>Egzamin wstępny</a:t>
            </a:r>
            <a:endParaRPr lang="en-US" sz="200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err="1">
              <a:solidFill>
                <a:schemeClr val="tx1"/>
              </a:solidFill>
              <a:latin typeface="Calibri" panose="020F0502020204030204" pitchFamily="34" charset="0"/>
              <a:ea typeface="IBM Plex Sans" charset="0"/>
              <a:cs typeface="Calibri" panose="020F0502020204030204" pitchFamily="34"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888463" y="2858962"/>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Dodatkowe wymagania</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0967611" y="325127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Język angielski – treść prezentowanych materiałów, egzaminy wstępny, egzamin końcowy</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Konto w serwisie GitHub</a:t>
            </a:r>
          </a:p>
          <a:p>
            <a:pPr marL="342900" indent="-342900">
              <a:buClr>
                <a:srgbClr val="C00000"/>
              </a:buClr>
              <a:buFont typeface="Courier New" panose="02070309020205020404" pitchFamily="49" charset="0"/>
              <a:buChar char="o"/>
            </a:pPr>
            <a:endParaRPr lang="en-US" sz="16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972058" y="3859712"/>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585697"/>
            <a:ext cx="6583679"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dirty="0" err="1">
                <a:latin typeface="Calibri" panose="020F0502020204030204" pitchFamily="34" charset="0"/>
                <a:cs typeface="Calibri" panose="020F0502020204030204" pitchFamily="34" charset="0"/>
              </a:rPr>
              <a:t>Risk</a:t>
            </a:r>
            <a:r>
              <a:rPr lang="pl-PL" sz="1600" dirty="0">
                <a:latin typeface="Calibri" panose="020F0502020204030204" pitchFamily="34" charset="0"/>
                <a:cs typeface="Calibri" panose="020F0502020204030204" pitchFamily="34" charset="0"/>
              </a:rPr>
              <a:t> Management</a:t>
            </a:r>
          </a:p>
          <a:p>
            <a:pPr marL="342900" indent="-342900">
              <a:buClr>
                <a:srgbClr val="C00000"/>
              </a:buClr>
              <a:buFont typeface="Courier New" panose="02070309020205020404" pitchFamily="49" charset="0"/>
              <a:buChar char="o"/>
            </a:pPr>
            <a:r>
              <a:rPr lang="pl-PL" sz="1600" dirty="0" err="1">
                <a:latin typeface="Calibri" panose="020F0502020204030204" pitchFamily="34" charset="0"/>
                <a:cs typeface="Calibri" panose="020F0502020204030204" pitchFamily="34" charset="0"/>
              </a:rPr>
              <a:t>Cyber</a:t>
            </a:r>
            <a:r>
              <a:rPr lang="pl-PL" sz="1600" dirty="0">
                <a:latin typeface="Calibri" panose="020F0502020204030204" pitchFamily="34" charset="0"/>
                <a:cs typeface="Calibri" panose="020F0502020204030204" pitchFamily="34" charset="0"/>
              </a:rPr>
              <a:t> </a:t>
            </a:r>
            <a:r>
              <a:rPr lang="pl-PL" sz="1600" dirty="0" err="1">
                <a:latin typeface="Calibri" panose="020F0502020204030204" pitchFamily="34" charset="0"/>
                <a:cs typeface="Calibri" panose="020F0502020204030204" pitchFamily="34" charset="0"/>
              </a:rPr>
              <a:t>awareness</a:t>
            </a:r>
            <a:endParaRPr lang="pl-PL" sz="1600"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Identity and Access Management and </a:t>
            </a:r>
            <a:r>
              <a:rPr lang="pl-PL" sz="1600" dirty="0" err="1">
                <a:latin typeface="Calibri" panose="020F0502020204030204" pitchFamily="34" charset="0"/>
                <a:cs typeface="Calibri" panose="020F0502020204030204" pitchFamily="34" charset="0"/>
              </a:rPr>
              <a:t>password</a:t>
            </a:r>
            <a:r>
              <a:rPr lang="pl-PL" sz="1600" dirty="0">
                <a:latin typeface="Calibri" panose="020F0502020204030204" pitchFamily="34" charset="0"/>
                <a:cs typeface="Calibri" panose="020F0502020204030204" pitchFamily="34" charset="0"/>
              </a:rPr>
              <a:t> </a:t>
            </a:r>
            <a:r>
              <a:rPr lang="pl-PL" sz="1600" dirty="0" err="1">
                <a:latin typeface="Calibri" panose="020F0502020204030204" pitchFamily="34" charset="0"/>
                <a:cs typeface="Calibri" panose="020F0502020204030204" pitchFamily="34" charset="0"/>
              </a:rPr>
              <a:t>vaults</a:t>
            </a:r>
            <a:endParaRPr lang="pl-PL" sz="1600"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600" dirty="0" err="1">
                <a:latin typeface="Calibri" panose="020F0502020204030204" pitchFamily="34" charset="0"/>
                <a:cs typeface="Calibri" panose="020F0502020204030204" pitchFamily="34" charset="0"/>
              </a:rPr>
              <a:t>Cryptography</a:t>
            </a:r>
            <a:endParaRPr lang="pl-PL" sz="1600"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600" dirty="0" err="1">
                <a:latin typeface="Calibri" panose="020F0502020204030204" pitchFamily="34" charset="0"/>
                <a:cs typeface="Calibri" panose="020F0502020204030204" pitchFamily="34" charset="0"/>
              </a:rPr>
              <a:t>Secure</a:t>
            </a:r>
            <a:r>
              <a:rPr lang="pl-PL" sz="1600" dirty="0">
                <a:latin typeface="Calibri" panose="020F0502020204030204" pitchFamily="34" charset="0"/>
                <a:cs typeface="Calibri" panose="020F0502020204030204" pitchFamily="34" charset="0"/>
              </a:rPr>
              <a:t> </a:t>
            </a:r>
            <a:r>
              <a:rPr lang="pl-PL" sz="1600" dirty="0" err="1">
                <a:latin typeface="Calibri" panose="020F0502020204030204" pitchFamily="34" charset="0"/>
                <a:cs typeface="Calibri" panose="020F0502020204030204" pitchFamily="34" charset="0"/>
              </a:rPr>
              <a:t>Configuration</a:t>
            </a:r>
            <a:r>
              <a:rPr lang="pl-PL" sz="1600" dirty="0">
                <a:latin typeface="Calibri" panose="020F0502020204030204" pitchFamily="34" charset="0"/>
                <a:cs typeface="Calibri" panose="020F0502020204030204" pitchFamily="34" charset="0"/>
              </a:rPr>
              <a:t> Monitoring</a:t>
            </a:r>
          </a:p>
          <a:p>
            <a:pPr marL="342900" indent="-342900">
              <a:buClr>
                <a:srgbClr val="C00000"/>
              </a:buClr>
              <a:buFont typeface="Courier New" panose="02070309020205020404" pitchFamily="49" charset="0"/>
              <a:buChar char="o"/>
            </a:pPr>
            <a:r>
              <a:rPr lang="pl-PL" sz="1600" dirty="0" err="1">
                <a:latin typeface="Calibri" panose="020F0502020204030204" pitchFamily="34" charset="0"/>
                <a:cs typeface="Calibri" panose="020F0502020204030204" pitchFamily="34" charset="0"/>
              </a:rPr>
              <a:t>Vulnerability</a:t>
            </a:r>
            <a:r>
              <a:rPr lang="pl-PL" sz="1600" dirty="0">
                <a:latin typeface="Calibri" panose="020F0502020204030204" pitchFamily="34" charset="0"/>
                <a:cs typeface="Calibri" panose="020F0502020204030204" pitchFamily="34" charset="0"/>
              </a:rPr>
              <a:t> </a:t>
            </a:r>
            <a:r>
              <a:rPr lang="pl-PL" sz="1600" dirty="0" err="1">
                <a:latin typeface="Calibri" panose="020F0502020204030204" pitchFamily="34" charset="0"/>
                <a:cs typeface="Calibri" panose="020F0502020204030204" pitchFamily="34" charset="0"/>
              </a:rPr>
              <a:t>Assessment</a:t>
            </a:r>
            <a:endParaRPr lang="pl-PL" sz="1600"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600" dirty="0" err="1">
                <a:latin typeface="Calibri" panose="020F0502020204030204" pitchFamily="34" charset="0"/>
                <a:cs typeface="Calibri" panose="020F0502020204030204" pitchFamily="34" charset="0"/>
              </a:rPr>
              <a:t>Cloud</a:t>
            </a:r>
            <a:r>
              <a:rPr lang="pl-PL" sz="1600" dirty="0">
                <a:latin typeface="Calibri" panose="020F0502020204030204" pitchFamily="34" charset="0"/>
                <a:cs typeface="Calibri" panose="020F0502020204030204" pitchFamily="34" charset="0"/>
              </a:rPr>
              <a:t> Native Security</a:t>
            </a:r>
          </a:p>
          <a:p>
            <a:pPr marL="342900" indent="-342900">
              <a:buClr>
                <a:srgbClr val="C00000"/>
              </a:buClr>
              <a:buFont typeface="Courier New" panose="02070309020205020404" pitchFamily="49" charset="0"/>
              <a:buChar char="o"/>
            </a:pPr>
            <a:r>
              <a:rPr lang="pl-PL" sz="1600" dirty="0" err="1">
                <a:latin typeface="Calibri" panose="020F0502020204030204" pitchFamily="34" charset="0"/>
                <a:cs typeface="Calibri" panose="020F0502020204030204" pitchFamily="34" charset="0"/>
              </a:rPr>
              <a:t>Offensive</a:t>
            </a:r>
            <a:r>
              <a:rPr lang="pl-PL" sz="1600" dirty="0">
                <a:latin typeface="Calibri" panose="020F0502020204030204" pitchFamily="34" charset="0"/>
                <a:cs typeface="Calibri" panose="020F0502020204030204" pitchFamily="34" charset="0"/>
              </a:rPr>
              <a:t> </a:t>
            </a:r>
            <a:r>
              <a:rPr lang="pl-PL" sz="1600" dirty="0" err="1">
                <a:latin typeface="Calibri" panose="020F0502020204030204" pitchFamily="34" charset="0"/>
                <a:cs typeface="Calibri" panose="020F0502020204030204" pitchFamily="34" charset="0"/>
              </a:rPr>
              <a:t>Cybersecurity</a:t>
            </a:r>
            <a:endParaRPr lang="pl-PL" sz="16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Długość kursu</a:t>
            </a:r>
            <a:br>
              <a:rPr lang="en-US" sz="2600" b="1" dirty="0">
                <a:solidFill>
                  <a:srgbClr val="C80000"/>
                </a:solidFill>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0970842" y="584813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24</a:t>
            </a:r>
            <a:r>
              <a:rPr lang="en-US" sz="1600" dirty="0">
                <a:latin typeface="Calibri" panose="020F0502020204030204" pitchFamily="34" charset="0"/>
                <a:cs typeface="Calibri" panose="020F0502020204030204" pitchFamily="34" charset="0"/>
              </a:rPr>
              <a:t> </a:t>
            </a:r>
            <a:r>
              <a:rPr lang="pl-PL" sz="1600" dirty="0">
                <a:latin typeface="Calibri" panose="020F0502020204030204" pitchFamily="34" charset="0"/>
                <a:cs typeface="Calibri" panose="020F0502020204030204" pitchFamily="34" charset="0"/>
              </a:rPr>
              <a:t>godziny</a:t>
            </a:r>
            <a:r>
              <a:rPr lang="en-US" sz="1600" dirty="0">
                <a:latin typeface="Calibri" panose="020F0502020204030204" pitchFamily="34" charset="0"/>
                <a:cs typeface="Calibri" panose="020F0502020204030204" pitchFamily="34" charset="0"/>
              </a:rPr>
              <a:t> </a:t>
            </a:r>
          </a:p>
          <a:p>
            <a:pPr marL="342900" indent="-342900">
              <a:buClr>
                <a:srgbClr val="C00000"/>
              </a:buClr>
              <a:buFont typeface="Courier New" panose="02070309020205020404" pitchFamily="49" charset="0"/>
              <a:buChar char="o"/>
            </a:pPr>
            <a:r>
              <a:rPr lang="en-US" sz="1600" dirty="0">
                <a:latin typeface="Calibri" panose="020F0502020204030204" pitchFamily="34" charset="0"/>
                <a:cs typeface="Calibri" panose="020F0502020204030204" pitchFamily="34" charset="0"/>
              </a:rPr>
              <a:t>4 </a:t>
            </a:r>
            <a:r>
              <a:rPr lang="en-US" sz="1600" dirty="0" err="1">
                <a:latin typeface="Calibri" panose="020F0502020204030204" pitchFamily="34" charset="0"/>
                <a:cs typeface="Calibri" panose="020F0502020204030204" pitchFamily="34" charset="0"/>
              </a:rPr>
              <a:t>spotkania</a:t>
            </a:r>
            <a:endParaRPr lang="en-US" sz="1600"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sz="1600" dirty="0" err="1">
                <a:latin typeface="Calibri"/>
                <a:cs typeface="Calibri"/>
              </a:rPr>
              <a:t>Spotkania</a:t>
            </a:r>
            <a:r>
              <a:rPr lang="en-US" sz="1600" dirty="0">
                <a:latin typeface="Calibri"/>
                <a:cs typeface="Calibri"/>
              </a:rPr>
              <a:t> w </a:t>
            </a:r>
            <a:r>
              <a:rPr lang="en-US" sz="1600" dirty="0" err="1">
                <a:latin typeface="Calibri"/>
                <a:cs typeface="Calibri"/>
              </a:rPr>
              <a:t>soboty</a:t>
            </a:r>
            <a:endParaRPr lang="en-US" sz="1600" dirty="0">
              <a:latin typeface="Calibri"/>
              <a:cs typeface="Calibri"/>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0" y="1191858"/>
            <a:ext cx="6560217" cy="2913464"/>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defRPr/>
            </a:pPr>
            <a:r>
              <a:rPr lang="en-GB" sz="1600" dirty="0" err="1">
                <a:latin typeface="Calibri" panose="020F0502020204030204" pitchFamily="34" charset="0"/>
                <a:cs typeface="Calibri" panose="020F0502020204030204" pitchFamily="34" charset="0"/>
              </a:rPr>
              <a:t>Materiał</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zaprezentowany</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na</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naszych</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wykładach</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pozwoli</a:t>
            </a:r>
            <a:r>
              <a:rPr lang="en-GB" sz="1600" dirty="0">
                <a:latin typeface="Calibri" panose="020F0502020204030204" pitchFamily="34" charset="0"/>
                <a:cs typeface="Calibri" panose="020F0502020204030204" pitchFamily="34" charset="0"/>
              </a:rPr>
              <a:t> Ci </a:t>
            </a:r>
            <a:r>
              <a:rPr lang="en-GB" sz="1600" dirty="0" err="1">
                <a:latin typeface="Calibri" panose="020F0502020204030204" pitchFamily="34" charset="0"/>
                <a:cs typeface="Calibri" panose="020F0502020204030204" pitchFamily="34" charset="0"/>
              </a:rPr>
              <a:t>przygotować</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się</a:t>
            </a:r>
            <a:r>
              <a:rPr lang="en-GB" sz="1600" dirty="0">
                <a:latin typeface="Calibri" panose="020F0502020204030204" pitchFamily="34" charset="0"/>
                <a:cs typeface="Calibri" panose="020F0502020204030204" pitchFamily="34" charset="0"/>
              </a:rPr>
              <a:t> do </a:t>
            </a:r>
            <a:r>
              <a:rPr lang="en-GB" sz="1600" dirty="0" err="1">
                <a:latin typeface="Calibri" panose="020F0502020204030204" pitchFamily="34" charset="0"/>
                <a:cs typeface="Calibri" panose="020F0502020204030204" pitchFamily="34" charset="0"/>
              </a:rPr>
              <a:t>postawienia</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pierwszych</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kroków</a:t>
            </a:r>
            <a:r>
              <a:rPr lang="en-GB" sz="1600" dirty="0">
                <a:latin typeface="Calibri" panose="020F0502020204030204" pitchFamily="34" charset="0"/>
                <a:cs typeface="Calibri" panose="020F0502020204030204" pitchFamily="34" charset="0"/>
              </a:rPr>
              <a:t> w </a:t>
            </a:r>
            <a:r>
              <a:rPr lang="en-GB" sz="1600" dirty="0" err="1">
                <a:latin typeface="Calibri" panose="020F0502020204030204" pitchFamily="34" charset="0"/>
                <a:cs typeface="Calibri" panose="020F0502020204030204" pitchFamily="34" charset="0"/>
              </a:rPr>
              <a:t>dziedzinie</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bezpieczeństwa</a:t>
            </a:r>
            <a:r>
              <a:rPr lang="en-GB" sz="1600" dirty="0">
                <a:latin typeface="Calibri" panose="020F0502020204030204" pitchFamily="34" charset="0"/>
                <a:cs typeface="Calibri" panose="020F0502020204030204" pitchFamily="34" charset="0"/>
              </a:rPr>
              <a:t> z </a:t>
            </a:r>
            <a:r>
              <a:rPr lang="en-GB" sz="1600" dirty="0" err="1">
                <a:latin typeface="Calibri" panose="020F0502020204030204" pitchFamily="34" charset="0"/>
                <a:cs typeface="Calibri" panose="020F0502020204030204" pitchFamily="34" charset="0"/>
              </a:rPr>
              <a:t>punktu</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widzenia</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korporacyjnego</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Będziesz</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miał</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okazję</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wysłuchać</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przedyskutować</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i</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wziąć</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udział</a:t>
            </a:r>
            <a:r>
              <a:rPr lang="en-GB" sz="1600" dirty="0">
                <a:latin typeface="Calibri" panose="020F0502020204030204" pitchFamily="34" charset="0"/>
                <a:cs typeface="Calibri" panose="020F0502020204030204" pitchFamily="34" charset="0"/>
              </a:rPr>
              <a:t> w </a:t>
            </a:r>
            <a:r>
              <a:rPr lang="en-GB" sz="1600" dirty="0" err="1">
                <a:latin typeface="Calibri" panose="020F0502020204030204" pitchFamily="34" charset="0"/>
                <a:cs typeface="Calibri" panose="020F0502020204030204" pitchFamily="34" charset="0"/>
              </a:rPr>
              <a:t>zadaniach</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które</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wykonujemy</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na</a:t>
            </a:r>
            <a:r>
              <a:rPr lang="en-GB" sz="1600" dirty="0">
                <a:latin typeface="Calibri" panose="020F0502020204030204" pitchFamily="34" charset="0"/>
                <a:cs typeface="Calibri" panose="020F0502020204030204" pitchFamily="34" charset="0"/>
              </a:rPr>
              <a:t> co </a:t>
            </a:r>
            <a:r>
              <a:rPr lang="en-GB" sz="1600" dirty="0" err="1">
                <a:latin typeface="Calibri" panose="020F0502020204030204" pitchFamily="34" charset="0"/>
                <a:cs typeface="Calibri" panose="020F0502020204030204" pitchFamily="34" charset="0"/>
              </a:rPr>
              <a:t>dzień</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Jeżeli</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interesujesz</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się</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tematyką</a:t>
            </a:r>
            <a:r>
              <a:rPr lang="en-GB" sz="1600" dirty="0">
                <a:latin typeface="Calibri" panose="020F0502020204030204" pitchFamily="34" charset="0"/>
                <a:cs typeface="Calibri" panose="020F0502020204030204" pitchFamily="34" charset="0"/>
              </a:rPr>
              <a:t> Information Security </a:t>
            </a:r>
            <a:r>
              <a:rPr lang="en-GB" sz="1600" dirty="0" err="1">
                <a:latin typeface="Calibri" panose="020F0502020204030204" pitchFamily="34" charset="0"/>
                <a:cs typeface="Calibri" panose="020F0502020204030204" pitchFamily="34" charset="0"/>
              </a:rPr>
              <a:t>i</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chcesz</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poszerzyć</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wiedzę</a:t>
            </a:r>
            <a:r>
              <a:rPr lang="en-GB" sz="1600" dirty="0">
                <a:latin typeface="Calibri" panose="020F0502020204030204" pitchFamily="34" charset="0"/>
                <a:cs typeface="Calibri" panose="020F0502020204030204" pitchFamily="34" charset="0"/>
              </a:rPr>
              <a:t> w nw. </a:t>
            </a:r>
            <a:r>
              <a:rPr lang="en-GB" sz="1600" dirty="0" err="1">
                <a:latin typeface="Calibri" panose="020F0502020204030204" pitchFamily="34" charset="0"/>
                <a:cs typeface="Calibri" panose="020F0502020204030204" pitchFamily="34" charset="0"/>
              </a:rPr>
              <a:t>obszarach</a:t>
            </a:r>
            <a:r>
              <a:rPr lang="en-GB" sz="1600" dirty="0">
                <a:latin typeface="Calibri" panose="020F0502020204030204" pitchFamily="34" charset="0"/>
                <a:cs typeface="Calibri" panose="020F0502020204030204" pitchFamily="34" charset="0"/>
              </a:rPr>
              <a:t>, to </a:t>
            </a:r>
            <a:r>
              <a:rPr lang="en-GB" sz="1600" dirty="0" err="1">
                <a:latin typeface="Calibri" panose="020F0502020204030204" pitchFamily="34" charset="0"/>
                <a:cs typeface="Calibri" panose="020F0502020204030204" pitchFamily="34" charset="0"/>
              </a:rPr>
              <a:t>zapraszamy</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Cię</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na</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spotkanie</a:t>
            </a:r>
            <a:r>
              <a:rPr lang="en-GB" sz="1600" dirty="0">
                <a:latin typeface="Calibri" panose="020F0502020204030204" pitchFamily="34" charset="0"/>
                <a:cs typeface="Calibri" panose="020F0502020204030204" pitchFamily="34" charset="0"/>
              </a:rPr>
              <a:t> z </a:t>
            </a:r>
            <a:r>
              <a:rPr lang="en-GB" sz="1600" dirty="0" err="1">
                <a:latin typeface="Calibri" panose="020F0502020204030204" pitchFamily="34" charset="0"/>
                <a:cs typeface="Calibri" panose="020F0502020204030204" pitchFamily="34" charset="0"/>
              </a:rPr>
              <a:t>nami</a:t>
            </a:r>
            <a:r>
              <a:rPr lang="en-GB" sz="1600" dirty="0">
                <a:latin typeface="Calibri" panose="020F0502020204030204" pitchFamily="34" charset="0"/>
                <a:cs typeface="Calibri" panose="020F0502020204030204" pitchFamily="34" charset="0"/>
              </a:rPr>
              <a:t>. Do </a:t>
            </a:r>
            <a:r>
              <a:rPr lang="en-GB" sz="1600" dirty="0" err="1">
                <a:latin typeface="Calibri" panose="020F0502020204030204" pitchFamily="34" charset="0"/>
                <a:cs typeface="Calibri" panose="020F0502020204030204" pitchFamily="34" charset="0"/>
              </a:rPr>
              <a:t>zobaczenia</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na</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wykładach</a:t>
            </a:r>
            <a:r>
              <a:rPr lang="en-GB" sz="1600" dirty="0">
                <a:latin typeface="Calibri" panose="020F0502020204030204" pitchFamily="34" charset="0"/>
                <a:cs typeface="Calibri" panose="020F0502020204030204" pitchFamily="34" charset="0"/>
              </a:rPr>
              <a:t>!</a:t>
            </a: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Język</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Polski</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TextBox 2">
            <a:extLst>
              <a:ext uri="{FF2B5EF4-FFF2-40B4-BE49-F238E27FC236}">
                <a16:creationId xmlns:a16="http://schemas.microsoft.com/office/drawing/2014/main" id="{00DA74CF-0CBB-814E-9F99-005CABA162F8}"/>
              </a:ext>
            </a:extLst>
          </p:cNvPr>
          <p:cNvSpPr txBox="1"/>
          <p:nvPr/>
        </p:nvSpPr>
        <p:spPr>
          <a:xfrm>
            <a:off x="4851400" y="6934200"/>
            <a:ext cx="0" cy="0"/>
          </a:xfrm>
          <a:prstGeom prst="rect">
            <a:avLst/>
          </a:prstGeom>
        </p:spPr>
        <p:txBody>
          <a:bodyPr wrap="none" lIns="91440" tIns="45720" rIns="91440" bIns="45720" rtlCol="0">
            <a:noAutofit/>
          </a:bodyPr>
          <a:lstStyle/>
          <a:p>
            <a:pPr>
              <a:lnSpc>
                <a:spcPct val="105000"/>
              </a:lnSpc>
              <a:spcBef>
                <a:spcPts val="1000"/>
              </a:spcBef>
            </a:pPr>
            <a:endParaRPr lang="en-PL" sz="2000" err="1">
              <a:solidFill>
                <a:schemeClr val="tx1"/>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348682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3056443"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b="1" dirty="0">
                <a:solidFill>
                  <a:srgbClr val="000000"/>
                </a:solidFill>
                <a:latin typeface="Calibri" panose="020F0502020204030204" pitchFamily="34" charset="0"/>
                <a:cs typeface="Calibri" panose="020F0502020204030204" pitchFamily="34" charset="0"/>
              </a:rPr>
              <a:t>Design Journey</a:t>
            </a: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err="1">
              <a:solidFill>
                <a:schemeClr val="tx1"/>
              </a:solidFill>
              <a:latin typeface="Calibri" panose="020F0502020204030204" pitchFamily="34" charset="0"/>
              <a:ea typeface="IBM Plex Sans" charset="0"/>
              <a:cs typeface="Calibri" panose="020F0502020204030204" pitchFamily="34"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a:solidFill>
                <a:srgbClr val="C00000"/>
              </a:solidFill>
              <a:latin typeface="Calibri" panose="020F0502020204030204" pitchFamily="34" charset="0"/>
              <a:ea typeface="IBM Plex Sans" charset="0"/>
              <a:cs typeface="Calibri" panose="020F0502020204030204" pitchFamily="34"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70" y="552870"/>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a:latin typeface="Calibri" panose="020F0502020204030204" pitchFamily="34" charset="0"/>
                <a:cs typeface="Calibri" panose="020F0502020204030204" pitchFamily="34" charset="0"/>
              </a:rPr>
              <a:t>Stream</a:t>
            </a:r>
            <a:br>
              <a:rPr lang="en-US" sz="2600" b="1">
                <a:latin typeface="Calibri" panose="020F0502020204030204" pitchFamily="34" charset="0"/>
                <a:cs typeface="Calibri" panose="020F0502020204030204" pitchFamily="34" charset="0"/>
              </a:rPr>
            </a:br>
            <a:r>
              <a:rPr lang="en-US" sz="2600" b="1">
                <a:solidFill>
                  <a:srgbClr val="C80000"/>
                </a:solidFill>
                <a:latin typeface="Calibri" panose="020F0502020204030204" pitchFamily="34" charset="0"/>
                <a:cs typeface="Calibri" panose="020F0502020204030204" pitchFamily="34" charset="0"/>
              </a:rPr>
              <a:t>Owner</a:t>
            </a:r>
            <a:r>
              <a:rPr lang="pl-PL" sz="2600" b="1">
                <a:solidFill>
                  <a:srgbClr val="C80000"/>
                </a:solidFill>
                <a:latin typeface="Calibri" panose="020F0502020204030204" pitchFamily="34" charset="0"/>
                <a:cs typeface="Calibri" panose="020F0502020204030204" pitchFamily="34" charset="0"/>
              </a:rPr>
              <a:t>zy</a:t>
            </a:r>
            <a:endParaRPr lang="en-US" sz="260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1200969"/>
            <a:ext cx="3200400" cy="1277933"/>
          </a:xfrm>
          <a:ln>
            <a:noFill/>
          </a:ln>
        </p:spPr>
        <p:txBody>
          <a:bodyPr/>
          <a:lstStyle/>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Ankieta rozpoznająca poziom wiedzy</a:t>
            </a: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pl-PL" dirty="0">
                <a:latin typeface="Calibri" panose="020F0502020204030204" pitchFamily="34" charset="0"/>
                <a:cs typeface="Calibri" panose="020F0502020204030204" pitchFamily="34" charset="0"/>
              </a:rPr>
              <a:t>Natalia Ślązok</a:t>
            </a:r>
            <a:endParaRPr lang="en-US"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Joanna Rolnik</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698660"/>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a:solidFill>
                  <a:srgbClr val="C00000"/>
                </a:solidFill>
                <a:latin typeface="Calibri" panose="020F0502020204030204" pitchFamily="34" charset="0"/>
                <a:cs typeface="Calibri" panose="020F0502020204030204" pitchFamily="34" charset="0"/>
              </a:rPr>
              <a:t>Egzamin wstępny</a:t>
            </a:r>
            <a:endParaRPr lang="en-US" sz="200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err="1">
              <a:solidFill>
                <a:schemeClr val="tx1"/>
              </a:solidFill>
              <a:latin typeface="Calibri" panose="020F0502020204030204" pitchFamily="34" charset="0"/>
              <a:ea typeface="IBM Plex Sans" charset="0"/>
              <a:cs typeface="Calibri" panose="020F0502020204030204" pitchFamily="34"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875937" y="2821384"/>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a:solidFill>
                  <a:srgbClr val="C00000"/>
                </a:solidFill>
                <a:latin typeface="Calibri" panose="020F0502020204030204" pitchFamily="34" charset="0"/>
                <a:cs typeface="Calibri" panose="020F0502020204030204" pitchFamily="34" charset="0"/>
              </a:rPr>
              <a:t>Dodatkowe wymagania</a:t>
            </a:r>
            <a:endParaRPr lang="en-US" sz="200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30242" y="3464218"/>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MS Teams</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Mural</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874687" y="3965008"/>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83180" y="4465585"/>
            <a:ext cx="6288606" cy="32541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85750" indent="-285750" algn="just">
              <a:buClr>
                <a:srgbClr val="C00000"/>
              </a:buClr>
              <a:buFont typeface="Courier New" panose="02070309020205020404" pitchFamily="49" charset="0"/>
              <a:buChar char="o"/>
            </a:pPr>
            <a:r>
              <a:rPr lang="pl-PL" sz="1600" dirty="0">
                <a:latin typeface="Calibri"/>
                <a:cs typeface="Calibri"/>
              </a:rPr>
              <a:t>Teoria psychologii w UX/UI (kolory, schematy, zachowania stadne)</a:t>
            </a:r>
            <a:endParaRPr lang="en-US" sz="1600">
              <a:latin typeface="Calibri"/>
              <a:cs typeface="Calibri"/>
            </a:endParaRPr>
          </a:p>
          <a:p>
            <a:pPr marL="285750" indent="-285750" algn="just">
              <a:buFont typeface="Courier New" panose="02070309020205020404" pitchFamily="49" charset="0"/>
              <a:buChar char="o"/>
            </a:pPr>
            <a:r>
              <a:rPr lang="pl-PL" sz="1600" dirty="0">
                <a:latin typeface="Calibri" panose="020F0502020204030204" pitchFamily="34" charset="0"/>
                <a:cs typeface="Calibri" panose="020F0502020204030204" pitchFamily="34" charset="0"/>
              </a:rPr>
              <a:t>Badania – rodzaje badań z użytkownikami. Testowanie rozwiązań z użytkownikami.</a:t>
            </a:r>
          </a:p>
          <a:p>
            <a:pPr marL="285750" indent="-285750" algn="just">
              <a:buFont typeface="Courier New" panose="02070309020205020404" pitchFamily="49" charset="0"/>
              <a:buChar char="o"/>
            </a:pPr>
            <a:r>
              <a:rPr lang="pl-PL" sz="1600" dirty="0">
                <a:latin typeface="Calibri" panose="020F0502020204030204" pitchFamily="34" charset="0"/>
                <a:cs typeface="Calibri" panose="020F0502020204030204" pitchFamily="34" charset="0"/>
              </a:rPr>
              <a:t>UX </a:t>
            </a:r>
            <a:r>
              <a:rPr lang="pl-PL" sz="1600" dirty="0" err="1">
                <a:latin typeface="Calibri" panose="020F0502020204030204" pitchFamily="34" charset="0"/>
                <a:cs typeface="Calibri" panose="020F0502020204030204" pitchFamily="34" charset="0"/>
              </a:rPr>
              <a:t>writing</a:t>
            </a:r>
            <a:endParaRPr lang="pl-PL" sz="1600" dirty="0">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pl-PL" sz="1600" dirty="0">
                <a:latin typeface="Calibri" panose="020F0502020204030204" pitchFamily="34" charset="0"/>
                <a:cs typeface="Calibri" panose="020F0502020204030204" pitchFamily="34" charset="0"/>
              </a:rPr>
              <a:t>Praca z programistą - jak wygląda wykorzystanie </a:t>
            </a:r>
            <a:r>
              <a:rPr lang="pl-PL" sz="1600" dirty="0" err="1">
                <a:latin typeface="Calibri" panose="020F0502020204030204" pitchFamily="34" charset="0"/>
                <a:cs typeface="Calibri" panose="020F0502020204030204" pitchFamily="34" charset="0"/>
              </a:rPr>
              <a:t>mockupów</a:t>
            </a:r>
            <a:r>
              <a:rPr lang="pl-PL" sz="1600" dirty="0">
                <a:latin typeface="Calibri" panose="020F0502020204030204" pitchFamily="34" charset="0"/>
                <a:cs typeface="Calibri" panose="020F0502020204030204" pitchFamily="34" charset="0"/>
              </a:rPr>
              <a:t>/prototypów w praktyce</a:t>
            </a:r>
          </a:p>
          <a:p>
            <a:pPr marL="285750" indent="-285750">
              <a:buFont typeface="Courier New" panose="02070309020205020404" pitchFamily="49" charset="0"/>
              <a:buChar char="o"/>
            </a:pPr>
            <a:r>
              <a:rPr lang="pl-PL" sz="1600" dirty="0">
                <a:latin typeface="Calibri" panose="020F0502020204030204" pitchFamily="34" charset="0"/>
                <a:cs typeface="Calibri" panose="020F0502020204030204" pitchFamily="34" charset="0"/>
              </a:rPr>
              <a:t>Organizacja I facylitacja warsztatów. Event </a:t>
            </a:r>
            <a:r>
              <a:rPr lang="pl-PL" sz="1600" dirty="0" err="1">
                <a:latin typeface="Calibri" panose="020F0502020204030204" pitchFamily="34" charset="0"/>
                <a:cs typeface="Calibri" panose="020F0502020204030204" pitchFamily="34" charset="0"/>
              </a:rPr>
              <a:t>storming</a:t>
            </a:r>
            <a:r>
              <a:rPr lang="pl-PL" sz="1600" dirty="0">
                <a:latin typeface="Calibri" panose="020F0502020204030204" pitchFamily="34" charset="0"/>
                <a:cs typeface="Calibri" panose="020F0502020204030204" pitchFamily="34" charset="0"/>
              </a:rPr>
              <a:t> jako warsztatowa metoda pracy z klientem I programistami</a:t>
            </a:r>
          </a:p>
          <a:p>
            <a:pPr marL="285750" indent="-285750">
              <a:buFont typeface="Courier New" panose="02070309020205020404" pitchFamily="49" charset="0"/>
              <a:buChar char="o"/>
            </a:pPr>
            <a:r>
              <a:rPr lang="pl-PL" sz="1600" dirty="0">
                <a:latin typeface="Calibri" panose="020F0502020204030204" pitchFamily="34" charset="0"/>
                <a:cs typeface="Calibri" panose="020F0502020204030204" pitchFamily="34" charset="0"/>
              </a:rPr>
              <a:t>Egzamin końcowy</a:t>
            </a:r>
          </a:p>
          <a:p>
            <a:pPr marL="342900" indent="-342900">
              <a:buClr>
                <a:srgbClr val="C00000"/>
              </a:buClr>
              <a:buFont typeface="Courier New" panose="02070309020205020404" pitchFamily="49" charset="0"/>
              <a:buChar char="o"/>
            </a:pPr>
            <a:endParaRPr lang="pl-PL" sz="16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a:solidFill>
                  <a:srgbClr val="C00000"/>
                </a:solidFill>
                <a:latin typeface="Calibri" panose="020F0502020204030204" pitchFamily="34" charset="0"/>
                <a:cs typeface="Calibri" panose="020F0502020204030204" pitchFamily="34" charset="0"/>
              </a:rPr>
              <a:t>Długość kursu</a:t>
            </a:r>
            <a:br>
              <a:rPr lang="en-US" sz="2600" b="1">
                <a:solidFill>
                  <a:srgbClr val="C80000"/>
                </a:solidFill>
                <a:latin typeface="Calibri" panose="020F0502020204030204" pitchFamily="34" charset="0"/>
                <a:cs typeface="Calibri" panose="020F0502020204030204" pitchFamily="34" charset="0"/>
              </a:rPr>
            </a:br>
            <a:endParaRPr lang="en-US" sz="260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24 godziny</a:t>
            </a:r>
            <a:r>
              <a:rPr lang="en-US" sz="1600" dirty="0">
                <a:latin typeface="Calibri" panose="020F0502020204030204" pitchFamily="34" charset="0"/>
                <a:cs typeface="Calibri" panose="020F0502020204030204" pitchFamily="34" charset="0"/>
              </a:rPr>
              <a:t> </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Spotkanie raz w tyg 4 h</a:t>
            </a:r>
            <a:endParaRPr lang="en-US" sz="1600" dirty="0">
              <a:latin typeface="Calibri" panose="020F0502020204030204" pitchFamily="34" charset="0"/>
              <a:cs typeface="Calibri" panose="020F0502020204030204" pitchFamily="34" charset="0"/>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82953" y="1099427"/>
            <a:ext cx="6572743"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defRPr/>
            </a:pPr>
            <a:r>
              <a:rPr lang="pl-PL" sz="1600" dirty="0">
                <a:latin typeface="Calibri"/>
                <a:cs typeface="Calibri"/>
              </a:rPr>
              <a:t>Kurs dedykowany jest dla osób początkujących, które chcą rozwinąć swoją wiedzę z zakresu User </a:t>
            </a:r>
            <a:r>
              <a:rPr lang="pl-PL" sz="1600" dirty="0" err="1">
                <a:latin typeface="Calibri"/>
                <a:cs typeface="Calibri"/>
              </a:rPr>
              <a:t>Experience</a:t>
            </a:r>
            <a:r>
              <a:rPr lang="pl-PL" sz="1600" dirty="0">
                <a:latin typeface="Calibri"/>
                <a:cs typeface="Calibri"/>
              </a:rPr>
              <a:t> i Projektowania Produktu. Zajęcia teoretyczne oraz ćwiczenia praktyczne pozwolą poznać tajniki projektowania interfejsów skoncentrowanych na przyszłych użytkownikach. W oparciu o metodologię Agile, poznasz kulisy współpracy projektanta z zespołem developerskim. Nauczysz się również metod warsztatowych. Poznasz teorię psychologii I rodzaje badań z użytkownikami oraz podstawy UX </a:t>
            </a:r>
            <a:r>
              <a:rPr lang="pl-PL" sz="1600" dirty="0" err="1">
                <a:latin typeface="Calibri"/>
                <a:cs typeface="Calibri"/>
              </a:rPr>
              <a:t>writingu</a:t>
            </a:r>
            <a:r>
              <a:rPr lang="pl-PL" sz="1600" dirty="0">
                <a:latin typeface="Calibri"/>
                <a:cs typeface="Calibri"/>
              </a:rPr>
              <a:t>.</a:t>
            </a: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chor="t">
            <a:noAutofit/>
          </a:bodyPr>
          <a:lstStyle/>
          <a:p>
            <a:pPr>
              <a:lnSpc>
                <a:spcPct val="105000"/>
              </a:lnSpc>
              <a:spcBef>
                <a:spcPts val="1000"/>
              </a:spcBef>
            </a:pPr>
            <a:r>
              <a:rPr lang="pl-PL" sz="2600" b="1">
                <a:latin typeface="Calibri" panose="020F0502020204030204" pitchFamily="34" charset="0"/>
                <a:cs typeface="Calibri" panose="020F0502020204030204" pitchFamily="34" charset="0"/>
              </a:rPr>
              <a:t>Język</a:t>
            </a:r>
            <a:br>
              <a:rPr lang="en-US" sz="2600" b="1">
                <a:latin typeface="Calibri" panose="020F0502020204030204" pitchFamily="34" charset="0"/>
                <a:cs typeface="Calibri" panose="020F0502020204030204" pitchFamily="34" charset="0"/>
              </a:rPr>
            </a:br>
            <a:r>
              <a:rPr lang="pl-PL" sz="2600" b="1">
                <a:solidFill>
                  <a:srgbClr val="C80000"/>
                </a:solidFill>
                <a:latin typeface="Calibri" panose="020F0502020204030204" pitchFamily="34" charset="0"/>
                <a:cs typeface="Calibri" panose="020F0502020204030204" pitchFamily="34" charset="0"/>
              </a:rPr>
              <a:t>Polski</a:t>
            </a:r>
            <a:endParaRPr lang="en-US" sz="260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223877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3056443"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b="1" dirty="0">
                <a:latin typeface="Calibri" panose="020F0502020204030204" pitchFamily="34" charset="0"/>
                <a:cs typeface="Calibri" panose="020F0502020204030204" pitchFamily="34" charset="0"/>
              </a:rPr>
              <a:t>MS SQL Server</a:t>
            </a:r>
            <a:endParaRPr lang="en-US"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Calibri" panose="020F0502020204030204" pitchFamily="34" charset="0"/>
              <a:ea typeface="IBM Plex Sans" charset="0"/>
              <a:cs typeface="Calibri" panose="020F0502020204030204" pitchFamily="34"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Calibri" panose="020F0502020204030204" pitchFamily="34" charset="0"/>
              <a:ea typeface="IBM Plex Sans" charset="0"/>
              <a:cs typeface="Calibri" panose="020F0502020204030204" pitchFamily="34"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4076857" y="647919"/>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chor="t">
            <a:noAutofit/>
          </a:bodyPr>
          <a:lstStyle/>
          <a:p>
            <a:pPr>
              <a:lnSpc>
                <a:spcPct val="105000"/>
              </a:lnSpc>
              <a:spcBef>
                <a:spcPts val="1000"/>
              </a:spcBef>
            </a:pPr>
            <a:r>
              <a:rPr lang="en-US" sz="2600" b="1" dirty="0">
                <a:latin typeface="Calibri"/>
                <a:cs typeface="Calibri"/>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a:cs typeface="Calibri"/>
              </a:rPr>
              <a:t>Owner</a:t>
            </a:r>
            <a:endParaRPr lang="pl-PL" sz="2600" b="1"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1413911"/>
            <a:ext cx="3200400" cy="1277933"/>
          </a:xfrm>
          <a:ln>
            <a:noFill/>
          </a:ln>
        </p:spPr>
        <p:txBody>
          <a:bodyPr/>
          <a:lstStyle/>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Język polski</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Pytania zamknięte i otwarte</a:t>
            </a:r>
            <a:endParaRPr lang="en-US" sz="1600" dirty="0">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pl-PL" dirty="0">
                <a:latin typeface="Calibri" panose="020F0502020204030204" pitchFamily="34" charset="0"/>
                <a:cs typeface="Calibri" panose="020F0502020204030204" pitchFamily="34" charset="0"/>
              </a:rPr>
              <a:t>Marta Wojewoda</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957363" y="911602"/>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Egzamin 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Calibri" panose="020F0502020204030204" pitchFamily="34" charset="0"/>
              <a:ea typeface="IBM Plex Sans" charset="0"/>
              <a:cs typeface="Calibri" panose="020F0502020204030204" pitchFamily="34"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63619" y="2971697"/>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Dodatkowe wymagania</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30242" y="3576952"/>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Podstawowa znajomość baz danych</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Ogólna wiedza informatyczna</a:t>
            </a:r>
            <a:endParaRPr lang="en-US" sz="16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4086001" y="4076474"/>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4074568" y="4436199"/>
            <a:ext cx="6583679" cy="3806170"/>
          </a:xfrm>
          <a:prstGeom prst="rect">
            <a:avLst/>
          </a:prstGeom>
        </p:spPr>
        <p:txBody>
          <a:bodyPr vert="horz" lIns="0" tIns="228600" rIns="0" bIns="0" rtlCol="0" anchor="t">
            <a:norm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sz="1600" dirty="0" err="1">
                <a:latin typeface="Calibri"/>
                <a:cs typeface="Calibri"/>
              </a:rPr>
              <a:t>Administracja</a:t>
            </a:r>
            <a:r>
              <a:rPr lang="en-US" sz="1600" dirty="0">
                <a:latin typeface="Calibri"/>
                <a:cs typeface="Calibri"/>
              </a:rPr>
              <a:t> SQL Server</a:t>
            </a:r>
          </a:p>
          <a:p>
            <a:pPr marL="342900" indent="-342900">
              <a:buClr>
                <a:srgbClr val="C00000"/>
              </a:buClr>
              <a:buFont typeface="Courier New" panose="02070309020205020404" pitchFamily="49" charset="0"/>
              <a:buChar char="o"/>
            </a:pPr>
            <a:r>
              <a:rPr lang="en-US" sz="1600" dirty="0" err="1">
                <a:latin typeface="Calibri"/>
                <a:cs typeface="Calibri"/>
              </a:rPr>
              <a:t>Programowanie</a:t>
            </a:r>
            <a:r>
              <a:rPr lang="en-US" sz="1600" dirty="0">
                <a:latin typeface="Calibri"/>
                <a:cs typeface="Calibri"/>
              </a:rPr>
              <a:t> w T-SQL</a:t>
            </a:r>
          </a:p>
          <a:p>
            <a:pPr marL="342900" indent="-342900">
              <a:buClr>
                <a:srgbClr val="C00000"/>
              </a:buClr>
              <a:buFont typeface="Courier New" panose="02070309020205020404" pitchFamily="49" charset="0"/>
              <a:buChar char="o"/>
            </a:pPr>
            <a:r>
              <a:rPr lang="en-US" sz="1600" dirty="0">
                <a:latin typeface="Calibri"/>
                <a:cs typeface="Calibri"/>
              </a:rPr>
              <a:t>SQL in Azure</a:t>
            </a:r>
          </a:p>
          <a:p>
            <a:pPr marL="342900" indent="-342900">
              <a:buClr>
                <a:srgbClr val="C00000"/>
              </a:buClr>
              <a:buFont typeface="Courier New" panose="02070309020205020404" pitchFamily="49" charset="0"/>
              <a:buChar char="o"/>
            </a:pPr>
            <a:r>
              <a:rPr lang="en-US" sz="1600" err="1">
                <a:latin typeface="Calibri"/>
                <a:cs typeface="Calibri"/>
              </a:rPr>
              <a:t>Bezpieczeństwo</a:t>
            </a:r>
            <a:r>
              <a:rPr lang="en-US" sz="1600" dirty="0">
                <a:latin typeface="Calibri"/>
                <a:cs typeface="Calibri"/>
              </a:rPr>
              <a:t> w SQL Server</a:t>
            </a:r>
          </a:p>
          <a:p>
            <a:pPr marL="342900" indent="-342900">
              <a:buClr>
                <a:srgbClr val="C00000"/>
              </a:buClr>
              <a:buFont typeface="Courier New" panose="02070309020205020404" pitchFamily="49" charset="0"/>
              <a:buChar char="o"/>
            </a:pPr>
            <a:r>
              <a:rPr lang="en-US" sz="1600" err="1">
                <a:latin typeface="Calibri"/>
                <a:cs typeface="Calibri"/>
              </a:rPr>
              <a:t>Wysoka</a:t>
            </a:r>
            <a:r>
              <a:rPr lang="en-US" sz="1600" dirty="0">
                <a:latin typeface="Calibri"/>
                <a:cs typeface="Calibri"/>
              </a:rPr>
              <a:t> </a:t>
            </a:r>
            <a:r>
              <a:rPr lang="en-US" sz="1600" err="1">
                <a:latin typeface="Calibri"/>
                <a:cs typeface="Calibri"/>
              </a:rPr>
              <a:t>dostępność</a:t>
            </a:r>
            <a:r>
              <a:rPr lang="en-US" sz="1600" dirty="0">
                <a:latin typeface="Calibri"/>
                <a:cs typeface="Calibri"/>
              </a:rPr>
              <a:t> w SQL Server</a:t>
            </a:r>
          </a:p>
          <a:p>
            <a:pPr marL="342900" indent="-342900">
              <a:lnSpc>
                <a:spcPct val="100000"/>
              </a:lnSpc>
              <a:buClr>
                <a:srgbClr val="C00000"/>
              </a:buClr>
              <a:buFont typeface="Courier New" panose="02070309020205020404" pitchFamily="49" charset="0"/>
              <a:buChar char="o"/>
            </a:pPr>
            <a:r>
              <a:rPr lang="en-US" sz="1600" dirty="0">
                <a:latin typeface="Calibri"/>
                <a:cs typeface="Calibri"/>
              </a:rPr>
              <a:t>Performance Tuning</a:t>
            </a:r>
          </a:p>
          <a:p>
            <a:pPr marL="342900" indent="-342900">
              <a:buClr>
                <a:srgbClr val="C00000"/>
              </a:buClr>
              <a:buFont typeface="Courier New" panose="02070309020205020404" pitchFamily="49" charset="0"/>
              <a:buChar char="o"/>
            </a:pPr>
            <a:r>
              <a:rPr lang="en-US" sz="1600" dirty="0">
                <a:latin typeface="Calibri"/>
                <a:cs typeface="Calibri"/>
              </a:rPr>
              <a:t>T-SQL Best Practices i Query Store</a:t>
            </a:r>
          </a:p>
          <a:p>
            <a:pPr marL="342900" indent="-342900">
              <a:buClr>
                <a:srgbClr val="C00000"/>
              </a:buClr>
              <a:buFont typeface="Courier New" panose="02070309020205020404" pitchFamily="49" charset="0"/>
              <a:buChar char="o"/>
            </a:pPr>
            <a:r>
              <a:rPr lang="en-US" sz="1600" dirty="0">
                <a:latin typeface="Calibri"/>
                <a:cs typeface="Calibri"/>
              </a:rPr>
              <a:t>Power BI</a:t>
            </a:r>
          </a:p>
          <a:p>
            <a:pPr marL="342900" indent="-342900">
              <a:buClr>
                <a:srgbClr val="C00000"/>
              </a:buClr>
              <a:buFont typeface="Courier New" panose="02070309020205020404" pitchFamily="49" charset="0"/>
              <a:buChar char="o"/>
            </a:pPr>
            <a:r>
              <a:rPr lang="en-US" sz="1600" dirty="0">
                <a:latin typeface="Calibri"/>
                <a:cs typeface="Calibri"/>
              </a:rPr>
              <a:t>SQL Server Integration Services</a:t>
            </a:r>
          </a:p>
          <a:p>
            <a:pPr marL="342900" indent="-342900">
              <a:buClr>
                <a:srgbClr val="C00000"/>
              </a:buClr>
              <a:buFont typeface="Courier New" panose="02070309020205020404" pitchFamily="49" charset="0"/>
              <a:buChar char="o"/>
            </a:pPr>
            <a:r>
              <a:rPr lang="en-US" sz="1600" dirty="0" err="1">
                <a:latin typeface="Calibri"/>
                <a:cs typeface="Calibri"/>
              </a:rPr>
              <a:t>Podstawy</a:t>
            </a:r>
            <a:r>
              <a:rPr lang="en-US" sz="1600" dirty="0">
                <a:latin typeface="Calibri"/>
                <a:cs typeface="Calibri"/>
              </a:rPr>
              <a:t> </a:t>
            </a:r>
            <a:r>
              <a:rPr lang="en-US" sz="1600" dirty="0" err="1">
                <a:latin typeface="Calibri"/>
                <a:cs typeface="Calibri"/>
              </a:rPr>
              <a:t>Powershell</a:t>
            </a:r>
            <a:r>
              <a:rPr lang="en-US" sz="1600" dirty="0">
                <a:latin typeface="Calibri"/>
                <a:cs typeface="Calibri"/>
              </a:rPr>
              <a:t> </a:t>
            </a:r>
            <a:r>
              <a:rPr lang="en-US" sz="1600" dirty="0" err="1">
                <a:latin typeface="Calibri"/>
                <a:cs typeface="Calibri"/>
              </a:rPr>
              <a:t>i</a:t>
            </a:r>
            <a:r>
              <a:rPr lang="en-US" sz="1600" dirty="0">
                <a:latin typeface="Calibri"/>
                <a:cs typeface="Calibri"/>
              </a:rPr>
              <a:t> </a:t>
            </a:r>
            <a:r>
              <a:rPr lang="en-US" sz="1600" dirty="0" err="1">
                <a:latin typeface="Calibri"/>
                <a:cs typeface="Calibri"/>
              </a:rPr>
              <a:t>Moduł</a:t>
            </a:r>
            <a:r>
              <a:rPr lang="en-US" sz="1600" dirty="0">
                <a:latin typeface="Calibri"/>
                <a:cs typeface="Calibri"/>
              </a:rPr>
              <a:t> DBA Tools</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Długość kursu</a:t>
            </a:r>
            <a:br>
              <a:rPr lang="en-US" sz="2600" b="1" dirty="0">
                <a:solidFill>
                  <a:srgbClr val="C80000"/>
                </a:solidFill>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16,5</a:t>
            </a:r>
            <a:r>
              <a:rPr lang="en-US" sz="1600" dirty="0">
                <a:latin typeface="Calibri" panose="020F0502020204030204" pitchFamily="34" charset="0"/>
                <a:cs typeface="Calibri" panose="020F0502020204030204" pitchFamily="34" charset="0"/>
              </a:rPr>
              <a:t> </a:t>
            </a:r>
            <a:r>
              <a:rPr lang="pl-PL" sz="1600" dirty="0">
                <a:latin typeface="Calibri" panose="020F0502020204030204" pitchFamily="34" charset="0"/>
                <a:cs typeface="Calibri" panose="020F0502020204030204" pitchFamily="34" charset="0"/>
              </a:rPr>
              <a:t>godzin</a:t>
            </a:r>
            <a:r>
              <a:rPr lang="en-US" sz="1600" dirty="0">
                <a:latin typeface="Calibri" panose="020F0502020204030204" pitchFamily="34" charset="0"/>
                <a:cs typeface="Calibri" panose="020F0502020204030204" pitchFamily="34" charset="0"/>
              </a:rPr>
              <a:t> </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Spotkanie raz w tygodniu po 1,5h</a:t>
            </a:r>
            <a:endParaRPr lang="en-US" sz="1600" dirty="0">
              <a:latin typeface="Calibri" panose="020F0502020204030204" pitchFamily="34" charset="0"/>
              <a:cs typeface="Calibri" panose="020F0502020204030204" pitchFamily="34" charset="0"/>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82953" y="1149718"/>
            <a:ext cx="6885893"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Aft>
                <a:spcPts val="600"/>
              </a:spcAft>
            </a:pPr>
            <a:r>
              <a:rPr lang="pl-PL" sz="1600" kern="50" dirty="0">
                <a:solidFill>
                  <a:srgbClr val="00000A"/>
                </a:solidFill>
                <a:effectLst/>
                <a:latin typeface="Calibri"/>
                <a:ea typeface="MS Mincho"/>
                <a:cs typeface="Calibri"/>
              </a:rPr>
              <a:t>SQL Server już dawno przestał pełnić jedynie rolę silnika baz danych - dzisiejsze zastosowania obejmują przetwarzanie krytycznych transakcji, analizę danych, złożone systemy BI a także komponenty Machine Learning. W trakcie zajęć uczestnicy będą mogli zapoznać się z elementami pracy administratora i programisty baz danych, poznać zastosowania elementów Business </a:t>
            </a:r>
            <a:r>
              <a:rPr lang="pl-PL" sz="1600" kern="50" dirty="0" err="1">
                <a:solidFill>
                  <a:srgbClr val="00000A"/>
                </a:solidFill>
                <a:effectLst/>
                <a:latin typeface="Calibri"/>
                <a:ea typeface="MS Mincho"/>
                <a:cs typeface="Calibri"/>
              </a:rPr>
              <a:t>Intelligence</a:t>
            </a:r>
            <a:r>
              <a:rPr lang="pl-PL" sz="1600" kern="50" dirty="0">
                <a:solidFill>
                  <a:srgbClr val="00000A"/>
                </a:solidFill>
                <a:effectLst/>
                <a:latin typeface="Calibri"/>
                <a:ea typeface="MS Mincho"/>
                <a:cs typeface="Calibri"/>
              </a:rPr>
              <a:t>, SQL Server Microsoft </a:t>
            </a:r>
            <a:r>
              <a:rPr lang="pl-PL" sz="1600" kern="50" dirty="0" err="1">
                <a:solidFill>
                  <a:srgbClr val="00000A"/>
                </a:solidFill>
                <a:effectLst/>
                <a:latin typeface="Calibri"/>
                <a:ea typeface="MS Mincho"/>
                <a:cs typeface="Calibri"/>
              </a:rPr>
              <a:t>Azure</a:t>
            </a:r>
            <a:r>
              <a:rPr lang="pl-PL" sz="1600" kern="50" dirty="0">
                <a:solidFill>
                  <a:srgbClr val="00000A"/>
                </a:solidFill>
                <a:effectLst/>
                <a:latin typeface="Calibri"/>
                <a:ea typeface="MS Mincho"/>
                <a:cs typeface="Calibri"/>
              </a:rPr>
              <a:t> oraz zgłębić tematy wysokiej dostępności i bezpieczeństwa danych. Poruszymy również tematy poprawy wydajności silnika bazodanowego, analizowania danych za pomocą Power BI oraz podstawy Microsoft </a:t>
            </a:r>
            <a:r>
              <a:rPr lang="pl-PL" sz="1600" kern="50" dirty="0" err="1">
                <a:solidFill>
                  <a:srgbClr val="00000A"/>
                </a:solidFill>
                <a:effectLst/>
                <a:latin typeface="Calibri"/>
                <a:ea typeface="MS Mincho"/>
                <a:cs typeface="Calibri"/>
              </a:rPr>
              <a:t>Powershell</a:t>
            </a:r>
            <a:r>
              <a:rPr lang="pl-PL" sz="1600" kern="50" dirty="0">
                <a:solidFill>
                  <a:srgbClr val="00000A"/>
                </a:solidFill>
                <a:effectLst/>
                <a:latin typeface="Calibri"/>
                <a:ea typeface="MS Mincho"/>
                <a:cs typeface="Calibri"/>
              </a:rPr>
              <a:t> i wykorzystania modułu DBA Tools w codziennej pracy administratora baz danych.</a:t>
            </a:r>
            <a:endParaRPr lang="en-US" sz="1600" kern="50" dirty="0">
              <a:solidFill>
                <a:srgbClr val="00000A"/>
              </a:solidFill>
              <a:effectLst/>
              <a:latin typeface="Calibri"/>
              <a:ea typeface="MS Mincho"/>
              <a:cs typeface="Calibri"/>
            </a:endParaRP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Język</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Polski</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1114840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197EC25-834F-4314-99A3-1B700BC6BCA9}"/>
              </a:ext>
            </a:extLst>
          </p:cNvPr>
          <p:cNvSpPr txBox="1">
            <a:spLocks/>
          </p:cNvSpPr>
          <p:nvPr/>
        </p:nvSpPr>
        <p:spPr>
          <a:xfrm>
            <a:off x="407957" y="1634568"/>
            <a:ext cx="6583680"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sz="3200" b="1" dirty="0">
                <a:latin typeface="Calibri" panose="020F0502020204030204" pitchFamily="34" charset="0"/>
                <a:cs typeface="Calibri" panose="020F0502020204030204" pitchFamily="34" charset="0"/>
              </a:rPr>
              <a:t>Oracle SQL/PLSQL </a:t>
            </a:r>
          </a:p>
          <a:p>
            <a:r>
              <a:rPr lang="en-US" sz="3200" b="1" dirty="0">
                <a:latin typeface="Calibri" panose="020F0502020204030204" pitchFamily="34" charset="0"/>
                <a:cs typeface="Calibri" panose="020F0502020204030204" pitchFamily="34" charset="0"/>
              </a:rPr>
              <a:t>Introduction</a:t>
            </a:r>
            <a:endParaRPr lang="en-US" sz="3200" dirty="0">
              <a:solidFill>
                <a:schemeClr val="bg1"/>
              </a:solidFill>
              <a:latin typeface="Calibri" panose="020F0502020204030204" pitchFamily="34" charset="0"/>
              <a:cs typeface="Calibri" panose="020F0502020204030204" pitchFamily="34" charset="0"/>
            </a:endParaRPr>
          </a:p>
        </p:txBody>
      </p:sp>
      <p:sp>
        <p:nvSpPr>
          <p:cNvPr id="9" name="Minus Sign 10">
            <a:extLst>
              <a:ext uri="{FF2B5EF4-FFF2-40B4-BE49-F238E27FC236}">
                <a16:creationId xmlns:a16="http://schemas.microsoft.com/office/drawing/2014/main" id="{CEE0B289-C59B-4009-A893-98539D58D8C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Calibri" panose="020F0502020204030204" pitchFamily="34" charset="0"/>
              <a:cs typeface="Calibri" panose="020F0502020204030204" pitchFamily="34" charset="0"/>
            </a:endParaRPr>
          </a:p>
        </p:txBody>
      </p:sp>
      <p:sp>
        <p:nvSpPr>
          <p:cNvPr id="10" name="TextBox 45">
            <a:extLst>
              <a:ext uri="{FF2B5EF4-FFF2-40B4-BE49-F238E27FC236}">
                <a16:creationId xmlns:a16="http://schemas.microsoft.com/office/drawing/2014/main" id="{06165435-C15E-4458-BFBD-3647966CBA72}"/>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Calibri" panose="020F0502020204030204" pitchFamily="34" charset="0"/>
              <a:ea typeface="IBM Plex Sans" charset="0"/>
              <a:cs typeface="Calibri" panose="020F0502020204030204" pitchFamily="34" charset="0"/>
            </a:endParaRPr>
          </a:p>
        </p:txBody>
      </p:sp>
      <p:sp>
        <p:nvSpPr>
          <p:cNvPr id="11" name="TextBox 46">
            <a:extLst>
              <a:ext uri="{FF2B5EF4-FFF2-40B4-BE49-F238E27FC236}">
                <a16:creationId xmlns:a16="http://schemas.microsoft.com/office/drawing/2014/main" id="{406887F0-C9E5-418F-8005-DDAF19FD5B59}"/>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Calibri" panose="020F0502020204030204" pitchFamily="34" charset="0"/>
              <a:ea typeface="IBM Plex Sans" charset="0"/>
              <a:cs typeface="Calibri" panose="020F0502020204030204" pitchFamily="34" charset="0"/>
            </a:endParaRPr>
          </a:p>
        </p:txBody>
      </p:sp>
      <p:sp>
        <p:nvSpPr>
          <p:cNvPr id="12" name="TextBox 33">
            <a:extLst>
              <a:ext uri="{FF2B5EF4-FFF2-40B4-BE49-F238E27FC236}">
                <a16:creationId xmlns:a16="http://schemas.microsoft.com/office/drawing/2014/main" id="{7D735470-46A6-4F07-B1C5-58BA1DEC1F3C}"/>
              </a:ext>
            </a:extLst>
          </p:cNvPr>
          <p:cNvSpPr txBox="1"/>
          <p:nvPr/>
        </p:nvSpPr>
        <p:spPr>
          <a:xfrm>
            <a:off x="3980938" y="744495"/>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Calibri" panose="020F0502020204030204" pitchFamily="34" charset="0"/>
                <a:cs typeface="Calibri" panose="020F0502020204030204" pitchFamily="34" charset="0"/>
              </a:rPr>
              <a:t>Opis</a:t>
            </a:r>
            <a:r>
              <a:rPr lang="en-US" sz="2600" b="1" dirty="0">
                <a:latin typeface="Calibri" panose="020F0502020204030204" pitchFamily="34" charset="0"/>
                <a:cs typeface="Calibri" panose="020F0502020204030204" pitchFamily="34" charset="0"/>
              </a:rPr>
              <a:t> </a:t>
            </a:r>
            <a:r>
              <a:rPr lang="en-US" sz="2600" b="1" dirty="0" err="1">
                <a:latin typeface="Calibri" panose="020F0502020204030204" pitchFamily="34" charset="0"/>
                <a:cs typeface="Calibri" panose="020F0502020204030204" pitchFamily="34" charset="0"/>
              </a:rPr>
              <a:t>Kursu</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13" name="TextBox 34">
            <a:extLst>
              <a:ext uri="{FF2B5EF4-FFF2-40B4-BE49-F238E27FC236}">
                <a16:creationId xmlns:a16="http://schemas.microsoft.com/office/drawing/2014/main" id="{8D8A4B4B-8D22-4202-A144-C410B3F3DDC0}"/>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14" name="Content Placeholder 2">
            <a:extLst>
              <a:ext uri="{FF2B5EF4-FFF2-40B4-BE49-F238E27FC236}">
                <a16:creationId xmlns:a16="http://schemas.microsoft.com/office/drawing/2014/main" id="{59F47003-E48C-48E7-BAB5-62D2F4F136C5}"/>
              </a:ext>
            </a:extLst>
          </p:cNvPr>
          <p:cNvSpPr txBox="1">
            <a:spLocks/>
          </p:cNvSpPr>
          <p:nvPr/>
        </p:nvSpPr>
        <p:spPr>
          <a:xfrm>
            <a:off x="4019793" y="1371757"/>
            <a:ext cx="6583679" cy="282321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pl-PL" sz="1600" dirty="0">
                <a:latin typeface="Calibri" panose="020F0502020204030204" pitchFamily="34" charset="0"/>
                <a:cs typeface="Calibri" panose="020F0502020204030204" pitchFamily="34" charset="0"/>
              </a:rPr>
              <a:t>Wprowadzenie w tematykę Oracle SQL oraz Oracle PL/SQL. </a:t>
            </a:r>
            <a:br>
              <a:rPr lang="pl-PL" sz="1600" dirty="0">
                <a:latin typeface="Calibri" panose="020F0502020204030204" pitchFamily="34" charset="0"/>
                <a:cs typeface="Calibri" panose="020F0502020204030204" pitchFamily="34" charset="0"/>
              </a:rPr>
            </a:br>
            <a:r>
              <a:rPr lang="pl-PL" sz="1600" dirty="0">
                <a:latin typeface="Calibri" panose="020F0502020204030204" pitchFamily="34" charset="0"/>
                <a:cs typeface="Calibri" panose="020F0502020204030204" pitchFamily="34" charset="0"/>
              </a:rPr>
              <a:t>Podstawy programowania dla osób z niewielkim  doświadczeniem w obszarze SQL oraz PL/SQL. W czasie kursu uczestnicy </a:t>
            </a:r>
            <a:r>
              <a:rPr lang="en-US" sz="1600" dirty="0" err="1">
                <a:latin typeface="Calibri" panose="020F0502020204030204" pitchFamily="34" charset="0"/>
                <a:cs typeface="Calibri" panose="020F0502020204030204" pitchFamily="34" charset="0"/>
              </a:rPr>
              <a:t>zdobędą</a:t>
            </a:r>
            <a:r>
              <a:rPr lang="pl-PL" sz="1600" dirty="0">
                <a:latin typeface="Calibri" panose="020F0502020204030204" pitchFamily="34" charset="0"/>
                <a:cs typeface="Calibri" panose="020F0502020204030204" pitchFamily="34" charset="0"/>
              </a:rPr>
              <a:t> umiejętność tworzenie skryptów oraz poleceń SQL i PL/SQL, które pomogą im budować zapytania, tworzyć (modyfikować) obiekty  oraz realizować podstawowe zadania administracyjne w bazie danych Oracle.</a:t>
            </a:r>
          </a:p>
          <a:p>
            <a:endParaRPr lang="pl-PL">
              <a:latin typeface="IBM Plex Sans"/>
              <a:cs typeface="Calibri"/>
            </a:endParaRPr>
          </a:p>
        </p:txBody>
      </p:sp>
      <p:sp>
        <p:nvSpPr>
          <p:cNvPr id="15" name="Content Placeholder 5">
            <a:extLst>
              <a:ext uri="{FF2B5EF4-FFF2-40B4-BE49-F238E27FC236}">
                <a16:creationId xmlns:a16="http://schemas.microsoft.com/office/drawing/2014/main" id="{EB0BE705-E26D-433E-9619-17027794EFD8}"/>
              </a:ext>
            </a:extLst>
          </p:cNvPr>
          <p:cNvSpPr txBox="1">
            <a:spLocks/>
          </p:cNvSpPr>
          <p:nvPr/>
        </p:nvSpPr>
        <p:spPr>
          <a:xfrm>
            <a:off x="11033473" y="937922"/>
            <a:ext cx="3200400" cy="1277933"/>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sz="1600" dirty="0" err="1">
                <a:latin typeface="Calibri" panose="020F0502020204030204" pitchFamily="34" charset="0"/>
                <a:cs typeface="Calibri" panose="020F0502020204030204" pitchFamily="34" charset="0"/>
              </a:rPr>
              <a:t>Weryfikowana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będzie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podstawowa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wiedza</a:t>
            </a:r>
            <a:r>
              <a:rPr lang="en-US" sz="1600" dirty="0">
                <a:latin typeface="Calibri" panose="020F0502020204030204" pitchFamily="34" charset="0"/>
                <a:cs typeface="Calibri" panose="020F0502020204030204" pitchFamily="34" charset="0"/>
              </a:rPr>
              <a:t> z </a:t>
            </a:r>
            <a:r>
              <a:rPr lang="en-US" sz="1600" dirty="0" err="1">
                <a:latin typeface="Calibri" panose="020F0502020204030204" pitchFamily="34" charset="0"/>
                <a:cs typeface="Calibri" panose="020F0502020204030204" pitchFamily="34" charset="0"/>
              </a:rPr>
              <a:t>baz</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danych</a:t>
            </a:r>
            <a:endParaRPr lang="en-US" sz="1600" dirty="0">
              <a:latin typeface="Calibri" panose="020F0502020204030204" pitchFamily="34" charset="0"/>
              <a:cs typeface="Calibri" panose="020F0502020204030204" pitchFamily="34" charset="0"/>
            </a:endParaRPr>
          </a:p>
        </p:txBody>
      </p:sp>
      <p:sp>
        <p:nvSpPr>
          <p:cNvPr id="16" name="Content Placeholder 7">
            <a:extLst>
              <a:ext uri="{FF2B5EF4-FFF2-40B4-BE49-F238E27FC236}">
                <a16:creationId xmlns:a16="http://schemas.microsoft.com/office/drawing/2014/main" id="{A706E214-D313-42D5-A9DE-E7CEBE3301EA}"/>
              </a:ext>
            </a:extLst>
          </p:cNvPr>
          <p:cNvSpPr>
            <a:spLocks noGrp="1"/>
          </p:cNvSpPr>
          <p:nvPr>
            <p:ph idx="10"/>
          </p:nvPr>
        </p:nvSpPr>
        <p:spPr>
          <a:xfrm>
            <a:off x="691840" y="5349240"/>
            <a:ext cx="3200400" cy="5257800"/>
          </a:xfrm>
        </p:spPr>
        <p:txBody>
          <a:bodyPr/>
          <a:lstStyle/>
          <a:p>
            <a:r>
              <a:rPr lang="en-US" dirty="0">
                <a:latin typeface="Calibri" panose="020F0502020204030204" pitchFamily="34" charset="0"/>
                <a:cs typeface="Calibri" panose="020F0502020204030204" pitchFamily="34" charset="0"/>
              </a:rPr>
              <a:t>Jan Kubanek</a:t>
            </a:r>
            <a:endParaRPr lang="pl-PL" dirty="0">
              <a:latin typeface="Calibri" panose="020F0502020204030204" pitchFamily="34" charset="0"/>
              <a:cs typeface="Calibri" panose="020F0502020204030204" pitchFamily="34" charset="0"/>
            </a:endParaRPr>
          </a:p>
        </p:txBody>
      </p:sp>
      <p:pic>
        <p:nvPicPr>
          <p:cNvPr id="17" name="Picture 28">
            <a:extLst>
              <a:ext uri="{FF2B5EF4-FFF2-40B4-BE49-F238E27FC236}">
                <a16:creationId xmlns:a16="http://schemas.microsoft.com/office/drawing/2014/main" id="{106D7FFD-12B2-4DAE-8098-D8346CA232A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18" name="Picture 29">
            <a:extLst>
              <a:ext uri="{FF2B5EF4-FFF2-40B4-BE49-F238E27FC236}">
                <a16:creationId xmlns:a16="http://schemas.microsoft.com/office/drawing/2014/main" id="{F36100A1-8B14-4B1B-AEF8-04C0DA5A431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19" name="TextBox 36">
            <a:extLst>
              <a:ext uri="{FF2B5EF4-FFF2-40B4-BE49-F238E27FC236}">
                <a16:creationId xmlns:a16="http://schemas.microsoft.com/office/drawing/2014/main" id="{3FED9FF4-E2CB-4486-8AAA-5E6CFF60C76C}"/>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Egzamin 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0" name="TextBox 1">
            <a:extLst>
              <a:ext uri="{FF2B5EF4-FFF2-40B4-BE49-F238E27FC236}">
                <a16:creationId xmlns:a16="http://schemas.microsoft.com/office/drawing/2014/main" id="{6FE9952C-8A63-425A-A270-7387ACA6828A}"/>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Calibri" panose="020F0502020204030204" pitchFamily="34" charset="0"/>
              <a:ea typeface="IBM Plex Sans" charset="0"/>
              <a:cs typeface="Calibri" panose="020F0502020204030204" pitchFamily="34" charset="0"/>
            </a:endParaRPr>
          </a:p>
        </p:txBody>
      </p:sp>
      <p:sp>
        <p:nvSpPr>
          <p:cNvPr id="21" name="TextBox 17">
            <a:extLst>
              <a:ext uri="{FF2B5EF4-FFF2-40B4-BE49-F238E27FC236}">
                <a16:creationId xmlns:a16="http://schemas.microsoft.com/office/drawing/2014/main" id="{ED0D82DA-9038-4424-A0AB-74CEF783818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Dodatkowe wymagania</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3" name="TextBox 19">
            <a:extLst>
              <a:ext uri="{FF2B5EF4-FFF2-40B4-BE49-F238E27FC236}">
                <a16:creationId xmlns:a16="http://schemas.microsoft.com/office/drawing/2014/main" id="{3BEF2D57-DAB0-4120-9671-D083156895A5}"/>
              </a:ext>
            </a:extLst>
          </p:cNvPr>
          <p:cNvSpPr txBox="1"/>
          <p:nvPr/>
        </p:nvSpPr>
        <p:spPr>
          <a:xfrm>
            <a:off x="3948434" y="4405746"/>
            <a:ext cx="6581390" cy="543820"/>
          </a:xfrm>
          <a:prstGeom prst="rect">
            <a:avLst/>
          </a:prstGeom>
        </p:spPr>
        <p:txBody>
          <a:bodyPr wrap="square" lIns="91440" tIns="45720" rIns="91440" bIns="45720" rtlCol="0">
            <a:noAutofit/>
          </a:bodyPr>
          <a:lstStyle/>
          <a:p>
            <a:pPr>
              <a:lnSpc>
                <a:spcPct val="105000"/>
              </a:lnSpc>
              <a:spcBef>
                <a:spcPts val="1000"/>
              </a:spcBef>
            </a:pPr>
            <a:r>
              <a:rPr lang="en-US" sz="2600" b="1" dirty="0" err="1">
                <a:latin typeface="Calibri" panose="020F0502020204030204" pitchFamily="34" charset="0"/>
                <a:cs typeface="Calibri" panose="020F0502020204030204" pitchFamily="34" charset="0"/>
              </a:rPr>
              <a:t>Tematy</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2">
            <a:extLst>
              <a:ext uri="{FF2B5EF4-FFF2-40B4-BE49-F238E27FC236}">
                <a16:creationId xmlns:a16="http://schemas.microsoft.com/office/drawing/2014/main" id="{74C60D2A-E029-4863-A9C4-CBE7B3CFB9B7}"/>
              </a:ext>
            </a:extLst>
          </p:cNvPr>
          <p:cNvSpPr txBox="1">
            <a:spLocks/>
          </p:cNvSpPr>
          <p:nvPr/>
        </p:nvSpPr>
        <p:spPr>
          <a:xfrm>
            <a:off x="3946145" y="4925661"/>
            <a:ext cx="6583679" cy="2939485"/>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sz="1600" dirty="0">
                <a:latin typeface="Calibri" panose="020F0502020204030204" pitchFamily="34" charset="0"/>
                <a:cs typeface="Calibri" panose="020F0502020204030204" pitchFamily="34" charset="0"/>
              </a:rPr>
              <a:t>​</a:t>
            </a:r>
            <a:r>
              <a:rPr lang="en-US" sz="1600" dirty="0" err="1">
                <a:latin typeface="Calibri" panose="020F0502020204030204" pitchFamily="34" charset="0"/>
                <a:cs typeface="Calibri" panose="020F0502020204030204" pitchFamily="34" charset="0"/>
              </a:rPr>
              <a:t>Instalacja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bazy</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danych</a:t>
            </a:r>
            <a:r>
              <a:rPr lang="en-US" sz="1600" dirty="0">
                <a:latin typeface="Calibri" panose="020F0502020204030204" pitchFamily="34" charset="0"/>
                <a:cs typeface="Calibri" panose="020F0502020204030204" pitchFamily="34" charset="0"/>
              </a:rPr>
              <a:t> Oracle XE</a:t>
            </a:r>
          </a:p>
          <a:p>
            <a:pPr marL="342900" indent="-342900">
              <a:buClr>
                <a:srgbClr val="C00000"/>
              </a:buClr>
              <a:buFont typeface="Courier New" panose="02070309020205020404" pitchFamily="49" charset="0"/>
              <a:buChar char="o"/>
            </a:pPr>
            <a:r>
              <a:rPr lang="en-US" sz="1600" dirty="0" err="1">
                <a:latin typeface="Calibri" panose="020F0502020204030204" pitchFamily="34" charset="0"/>
                <a:cs typeface="Calibri" panose="020F0502020204030204" pitchFamily="34" charset="0"/>
              </a:rPr>
              <a:t>Wstęp</a:t>
            </a:r>
            <a:endParaRPr lang="en-US" sz="1600"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sz="1600" dirty="0" err="1">
                <a:latin typeface="Calibri" panose="020F0502020204030204" pitchFamily="34" charset="0"/>
                <a:cs typeface="Calibri" panose="020F0502020204030204" pitchFamily="34" charset="0"/>
              </a:rPr>
              <a:t>Przydatne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narzędzia</a:t>
            </a:r>
            <a:endParaRPr lang="en-US" sz="1600"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sz="1600" dirty="0">
                <a:latin typeface="Calibri" panose="020F0502020204030204" pitchFamily="34" charset="0"/>
                <a:cs typeface="Calibri" panose="020F0502020204030204" pitchFamily="34" charset="0"/>
              </a:rPr>
              <a:t>SELECT * FROM </a:t>
            </a:r>
          </a:p>
          <a:p>
            <a:pPr marL="342900" indent="-342900">
              <a:buClr>
                <a:srgbClr val="C00000"/>
              </a:buClr>
              <a:buFont typeface="Courier New" panose="02070309020205020404" pitchFamily="49" charset="0"/>
              <a:buChar char="o"/>
            </a:pPr>
            <a:r>
              <a:rPr lang="en-US" sz="1600" dirty="0">
                <a:latin typeface="Calibri" panose="020F0502020204030204" pitchFamily="34" charset="0"/>
                <a:cs typeface="Calibri" panose="020F0502020204030204" pitchFamily="34" charset="0"/>
              </a:rPr>
              <a:t>DML - Data Manipulation Language</a:t>
            </a:r>
          </a:p>
          <a:p>
            <a:pPr marL="342900" indent="-342900">
              <a:buClr>
                <a:srgbClr val="C00000"/>
              </a:buClr>
              <a:buFont typeface="Courier New" panose="02070309020205020404" pitchFamily="49" charset="0"/>
              <a:buChar char="o"/>
            </a:pPr>
            <a:r>
              <a:rPr lang="en-US" sz="1600" dirty="0">
                <a:latin typeface="Calibri" panose="020F0502020204030204" pitchFamily="34" charset="0"/>
                <a:cs typeface="Calibri" panose="020F0502020204030204" pitchFamily="34" charset="0"/>
              </a:rPr>
              <a:t>DDL - Data Definition Language </a:t>
            </a:r>
          </a:p>
          <a:p>
            <a:pPr marL="342900" indent="-342900">
              <a:buClr>
                <a:srgbClr val="C00000"/>
              </a:buClr>
              <a:buFont typeface="Courier New" panose="02070309020205020404" pitchFamily="49" charset="0"/>
              <a:buChar char="o"/>
            </a:pPr>
            <a:r>
              <a:rPr lang="en-US" sz="1600" dirty="0">
                <a:latin typeface="Calibri" panose="020F0502020204030204" pitchFamily="34" charset="0"/>
                <a:cs typeface="Calibri" panose="020F0502020204030204" pitchFamily="34" charset="0"/>
              </a:rPr>
              <a:t>PL/SQL - </a:t>
            </a:r>
            <a:r>
              <a:rPr lang="en-US" sz="1600" dirty="0" err="1">
                <a:latin typeface="Calibri" panose="020F0502020204030204" pitchFamily="34" charset="0"/>
                <a:cs typeface="Calibri" panose="020F0502020204030204" pitchFamily="34" charset="0"/>
              </a:rPr>
              <a:t>podstawy</a:t>
            </a:r>
            <a:endParaRPr lang="en-US" sz="1600" dirty="0">
              <a:latin typeface="Calibri" panose="020F0502020204030204" pitchFamily="34" charset="0"/>
              <a:cs typeface="Calibri" panose="020F0502020204030204" pitchFamily="34" charset="0"/>
            </a:endParaRPr>
          </a:p>
        </p:txBody>
      </p:sp>
      <p:sp>
        <p:nvSpPr>
          <p:cNvPr id="25" name="TextBox 22">
            <a:extLst>
              <a:ext uri="{FF2B5EF4-FFF2-40B4-BE49-F238E27FC236}">
                <a16:creationId xmlns:a16="http://schemas.microsoft.com/office/drawing/2014/main" id="{E919D5D7-5241-4765-B81B-82DA7118A1A0}"/>
              </a:ext>
            </a:extLst>
          </p:cNvPr>
          <p:cNvSpPr txBox="1"/>
          <p:nvPr/>
        </p:nvSpPr>
        <p:spPr>
          <a:xfrm>
            <a:off x="10923463" y="5816741"/>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Długość kursu</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6" name="Content Placeholder 5">
            <a:extLst>
              <a:ext uri="{FF2B5EF4-FFF2-40B4-BE49-F238E27FC236}">
                <a16:creationId xmlns:a16="http://schemas.microsoft.com/office/drawing/2014/main" id="{E66D9CE1-FCBA-40F4-A30A-B2238D65D667}"/>
              </a:ext>
            </a:extLst>
          </p:cNvPr>
          <p:cNvSpPr txBox="1">
            <a:spLocks/>
          </p:cNvSpPr>
          <p:nvPr/>
        </p:nvSpPr>
        <p:spPr>
          <a:xfrm>
            <a:off x="10984316" y="6227698"/>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sz="1600" dirty="0">
                <a:latin typeface="Calibri"/>
                <a:cs typeface="Calibri"/>
              </a:rPr>
              <a:t>25 </a:t>
            </a:r>
            <a:r>
              <a:rPr lang="en-US" sz="1600" dirty="0" err="1">
                <a:latin typeface="Calibri"/>
                <a:cs typeface="Calibri"/>
              </a:rPr>
              <a:t>godzin</a:t>
            </a:r>
            <a:endParaRPr lang="en-US" sz="1600" dirty="0" err="1">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2-3 Niedziele w miesiącu po 3h – 4h </a:t>
            </a:r>
            <a:endParaRPr lang="en-US" sz="16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FBA99843-3D2C-400B-9513-A0793DA623EB}"/>
              </a:ext>
            </a:extLst>
          </p:cNvPr>
          <p:cNvSpPr txBox="1"/>
          <p:nvPr/>
        </p:nvSpPr>
        <p:spPr>
          <a:xfrm>
            <a:off x="574590" y="6722146"/>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Język</a:t>
            </a:r>
            <a:br>
              <a:rPr lang="en-US" sz="2600" b="1">
                <a:latin typeface="Calibri" panose="020F0502020204030204" pitchFamily="34" charset="0"/>
                <a:cs typeface="Calibri" panose="020F0502020204030204" pitchFamily="34" charset="0"/>
              </a:rPr>
            </a:br>
            <a:r>
              <a:rPr lang="pl-PL" sz="2600" b="1">
                <a:solidFill>
                  <a:srgbClr val="C80000"/>
                </a:solidFill>
                <a:latin typeface="Calibri" panose="020F0502020204030204" pitchFamily="34" charset="0"/>
                <a:cs typeface="Calibri" panose="020F0502020204030204" pitchFamily="34" charset="0"/>
              </a:rPr>
              <a:t>Polski</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8" name="Content Placeholder 5">
            <a:extLst>
              <a:ext uri="{FF2B5EF4-FFF2-40B4-BE49-F238E27FC236}">
                <a16:creationId xmlns:a16="http://schemas.microsoft.com/office/drawing/2014/main" id="{2AEE3E35-077D-4370-AEE8-F263B6E1CEE8}"/>
              </a:ext>
            </a:extLst>
          </p:cNvPr>
          <p:cNvSpPr txBox="1">
            <a:spLocks/>
          </p:cNvSpPr>
          <p:nvPr/>
        </p:nvSpPr>
        <p:spPr>
          <a:xfrm>
            <a:off x="11034420" y="3221451"/>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sz="1600" dirty="0" err="1">
                <a:latin typeface="Calibri"/>
                <a:cs typeface="Calibri"/>
              </a:rPr>
              <a:t>Własny</a:t>
            </a:r>
            <a:r>
              <a:rPr lang="en-US" sz="1600" dirty="0">
                <a:latin typeface="Calibri"/>
                <a:cs typeface="Calibri"/>
              </a:rPr>
              <a:t> laptop (min. 20 GB </a:t>
            </a:r>
            <a:r>
              <a:rPr lang="en-US" sz="1600" dirty="0" err="1">
                <a:latin typeface="Calibri"/>
                <a:cs typeface="Calibri"/>
              </a:rPr>
              <a:t>wolnego</a:t>
            </a:r>
            <a:r>
              <a:rPr lang="en-US" sz="1600" dirty="0">
                <a:latin typeface="Calibri"/>
                <a:cs typeface="Calibri"/>
              </a:rPr>
              <a:t> </a:t>
            </a:r>
            <a:r>
              <a:rPr lang="en-US" sz="1600" dirty="0" err="1">
                <a:latin typeface="Calibri"/>
                <a:cs typeface="Calibri"/>
              </a:rPr>
              <a:t>miejsca</a:t>
            </a:r>
            <a:r>
              <a:rPr lang="en-US" sz="1600" dirty="0">
                <a:latin typeface="Calibri"/>
                <a:cs typeface="Calibri"/>
              </a:rPr>
              <a:t>) </a:t>
            </a:r>
          </a:p>
          <a:p>
            <a:pPr marL="342900" indent="-342900">
              <a:buClr>
                <a:srgbClr val="C00000"/>
              </a:buClr>
              <a:buFont typeface="Courier New" panose="02070309020205020404" pitchFamily="49" charset="0"/>
              <a:buChar char="o"/>
            </a:pPr>
            <a:r>
              <a:rPr lang="pl-PL" sz="1600" dirty="0">
                <a:latin typeface="Calibri"/>
                <a:cs typeface="Calibri"/>
              </a:rPr>
              <a:t>Zainstalowana na laptopie aplikacja „Oracle VM </a:t>
            </a:r>
            <a:r>
              <a:rPr lang="pl-PL" sz="1600" dirty="0" err="1">
                <a:latin typeface="Calibri"/>
                <a:cs typeface="Calibri"/>
              </a:rPr>
              <a:t>VirtualBox</a:t>
            </a:r>
            <a:r>
              <a:rPr lang="pl-PL" sz="1600" dirty="0">
                <a:latin typeface="Calibri"/>
                <a:cs typeface="Calibri"/>
              </a:rPr>
              <a:t>”</a:t>
            </a:r>
            <a:endParaRPr lang="en-US" sz="1600" dirty="0">
              <a:latin typeface="Calibri"/>
              <a:cs typeface="Calibri"/>
            </a:endParaRPr>
          </a:p>
        </p:txBody>
      </p:sp>
    </p:spTree>
    <p:extLst>
      <p:ext uri="{BB962C8B-B14F-4D97-AF65-F5344CB8AC3E}">
        <p14:creationId xmlns:p14="http://schemas.microsoft.com/office/powerpoint/2010/main" val="115971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3056443"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b="1" dirty="0">
                <a:latin typeface="Calibri" panose="020F0502020204030204" pitchFamily="34" charset="0"/>
                <a:cs typeface="Calibri" panose="020F0502020204030204" pitchFamily="34" charset="0"/>
              </a:rPr>
              <a:t>Oracle to the infinity and beyond</a:t>
            </a: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r>
              <a:rPr lang="pl-PL" sz="2600" b="1" dirty="0">
                <a:solidFill>
                  <a:srgbClr val="C80000"/>
                </a:solidFill>
                <a:latin typeface="Calibri" panose="020F0502020204030204" pitchFamily="34" charset="0"/>
                <a:cs typeface="Calibri" panose="020F0502020204030204" pitchFamily="34" charset="0"/>
              </a:rPr>
              <a:t>zy</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171259" y="1601801"/>
            <a:ext cx="3200400" cy="1277933"/>
          </a:xfrm>
          <a:ln>
            <a:noFill/>
          </a:ln>
        </p:spPr>
        <p:txBody>
          <a:bodyPr/>
          <a:lstStyle/>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Znajomość podstaw SQL</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Chęć poznawania świata IT</a:t>
            </a: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pl-PL" dirty="0">
                <a:latin typeface="Calibri" panose="020F0502020204030204" pitchFamily="34" charset="0"/>
                <a:cs typeface="Calibri" panose="020F0502020204030204" pitchFamily="34" charset="0"/>
              </a:rPr>
              <a:t>Maciej Boczarski</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1170306" y="1036863"/>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Egzamin 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Calibri" panose="020F0502020204030204" pitchFamily="34" charset="0"/>
              <a:ea typeface="IBM Plex Sans"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829074" y="4074301"/>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585697"/>
            <a:ext cx="6851761" cy="331429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000" indent="-342900">
              <a:lnSpc>
                <a:spcPct val="100000"/>
              </a:lnSpc>
              <a:spcBef>
                <a:spcPts val="0"/>
              </a:spcBef>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Architektura bazy danych Oracle</a:t>
            </a:r>
            <a:endParaRPr lang="en-US" sz="1600" dirty="0">
              <a:latin typeface="Calibri" panose="020F0502020204030204" pitchFamily="34" charset="0"/>
              <a:cs typeface="Calibri" panose="020F0502020204030204" pitchFamily="34" charset="0"/>
            </a:endParaRPr>
          </a:p>
          <a:p>
            <a:pPr marL="342000" indent="-342900">
              <a:lnSpc>
                <a:spcPct val="100000"/>
              </a:lnSpc>
              <a:spcBef>
                <a:spcPts val="0"/>
              </a:spcBef>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Zarządzanie instancją bazy</a:t>
            </a:r>
            <a:endParaRPr lang="en-US" sz="1600" dirty="0">
              <a:latin typeface="Calibri" panose="020F0502020204030204" pitchFamily="34" charset="0"/>
              <a:cs typeface="Calibri" panose="020F0502020204030204" pitchFamily="34" charset="0"/>
            </a:endParaRPr>
          </a:p>
          <a:p>
            <a:pPr marL="342000" indent="-342900">
              <a:lnSpc>
                <a:spcPct val="100000"/>
              </a:lnSpc>
              <a:spcBef>
                <a:spcPts val="0"/>
              </a:spcBef>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Zarządzanie </a:t>
            </a:r>
            <a:r>
              <a:rPr lang="pl-PL" sz="1600" dirty="0" err="1">
                <a:latin typeface="Calibri" panose="020F0502020204030204" pitchFamily="34" charset="0"/>
                <a:cs typeface="Calibri" panose="020F0502020204030204" pitchFamily="34" charset="0"/>
              </a:rPr>
              <a:t>storage</a:t>
            </a:r>
            <a:r>
              <a:rPr lang="pl-PL" sz="1600" dirty="0">
                <a:latin typeface="Calibri" panose="020F0502020204030204" pitchFamily="34" charset="0"/>
                <a:cs typeface="Calibri" panose="020F0502020204030204" pitchFamily="34" charset="0"/>
              </a:rPr>
              <a:t> i strukturami w bazie</a:t>
            </a:r>
          </a:p>
          <a:p>
            <a:pPr marL="342000" indent="-342900">
              <a:lnSpc>
                <a:spcPct val="100000"/>
              </a:lnSpc>
              <a:spcBef>
                <a:spcPts val="0"/>
              </a:spcBef>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Security w Oracle z szczególnym uwzględnieniem audytu</a:t>
            </a:r>
          </a:p>
          <a:p>
            <a:pPr marL="342000" indent="-342900">
              <a:lnSpc>
                <a:spcPct val="100000"/>
              </a:lnSpc>
              <a:spcBef>
                <a:spcPts val="0"/>
              </a:spcBef>
              <a:buClr>
                <a:srgbClr val="C00000"/>
              </a:buClr>
              <a:buFont typeface="Courier New" panose="02070309020205020404" pitchFamily="49" charset="0"/>
              <a:buChar char="o"/>
            </a:pPr>
            <a:r>
              <a:rPr lang="it-IT" sz="1600" dirty="0">
                <a:latin typeface="Calibri" panose="020F0502020204030204" pitchFamily="34" charset="0"/>
                <a:cs typeface="Calibri" panose="020F0502020204030204" pitchFamily="34" charset="0"/>
              </a:rPr>
              <a:t>Backup, restore i Data Pump</a:t>
            </a:r>
            <a:endParaRPr lang="pl-PL" sz="1600" dirty="0">
              <a:latin typeface="Calibri" panose="020F0502020204030204" pitchFamily="34" charset="0"/>
              <a:cs typeface="Calibri" panose="020F0502020204030204" pitchFamily="34" charset="0"/>
            </a:endParaRPr>
          </a:p>
          <a:p>
            <a:pPr marL="342000" indent="-342900">
              <a:lnSpc>
                <a:spcPct val="100000"/>
              </a:lnSpc>
              <a:spcBef>
                <a:spcPts val="0"/>
              </a:spcBef>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Opis narzędzi administratorskich - AWR, ADDM, SQLCL, AHS, ASH</a:t>
            </a:r>
          </a:p>
          <a:p>
            <a:pPr marL="342000" indent="-342900">
              <a:lnSpc>
                <a:spcPct val="100000"/>
              </a:lnSpc>
              <a:spcBef>
                <a:spcPts val="0"/>
              </a:spcBef>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Planowanie projektu – migracja do </a:t>
            </a:r>
            <a:r>
              <a:rPr lang="pl-PL" sz="1600" dirty="0" err="1">
                <a:latin typeface="Calibri" panose="020F0502020204030204" pitchFamily="34" charset="0"/>
                <a:cs typeface="Calibri" panose="020F0502020204030204" pitchFamily="34" charset="0"/>
              </a:rPr>
              <a:t>Clouda</a:t>
            </a:r>
            <a:r>
              <a:rPr lang="pl-PL" sz="1600" dirty="0">
                <a:latin typeface="Calibri" panose="020F0502020204030204" pitchFamily="34" charset="0"/>
                <a:cs typeface="Calibri" panose="020F0502020204030204" pitchFamily="34" charset="0"/>
              </a:rPr>
              <a:t> </a:t>
            </a:r>
            <a:r>
              <a:rPr lang="pl-PL" sz="1600" dirty="0" err="1">
                <a:latin typeface="Calibri" panose="020F0502020204030204" pitchFamily="34" charset="0"/>
                <a:cs typeface="Calibri" panose="020F0502020204030204" pitchFamily="34" charset="0"/>
              </a:rPr>
              <a:t>Private</a:t>
            </a:r>
            <a:r>
              <a:rPr lang="pl-PL" sz="1600" dirty="0">
                <a:latin typeface="Calibri" panose="020F0502020204030204" pitchFamily="34" charset="0"/>
                <a:cs typeface="Calibri" panose="020F0502020204030204" pitchFamily="34" charset="0"/>
              </a:rPr>
              <a:t>/Public</a:t>
            </a:r>
          </a:p>
          <a:p>
            <a:pPr marL="342000" indent="-342900">
              <a:lnSpc>
                <a:spcPct val="100000"/>
              </a:lnSpc>
              <a:spcBef>
                <a:spcPts val="0"/>
              </a:spcBef>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IPC – jak wygląda </a:t>
            </a:r>
            <a:r>
              <a:rPr lang="pl-PL" sz="1600" dirty="0" err="1">
                <a:latin typeface="Calibri" panose="020F0502020204030204" pitchFamily="34" charset="0"/>
                <a:cs typeface="Calibri" panose="020F0502020204030204" pitchFamily="34" charset="0"/>
              </a:rPr>
              <a:t>Cloud</a:t>
            </a:r>
            <a:r>
              <a:rPr lang="pl-PL" sz="1600" dirty="0">
                <a:latin typeface="Calibri" panose="020F0502020204030204" pitchFamily="34" charset="0"/>
                <a:cs typeface="Calibri" panose="020F0502020204030204" pitchFamily="34" charset="0"/>
              </a:rPr>
              <a:t> w ING</a:t>
            </a:r>
          </a:p>
          <a:p>
            <a:pPr marL="342000" indent="-342900">
              <a:lnSpc>
                <a:spcPct val="100000"/>
              </a:lnSpc>
              <a:spcBef>
                <a:spcPts val="0"/>
              </a:spcBef>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Baza danych i </a:t>
            </a:r>
            <a:r>
              <a:rPr lang="pl-PL" sz="1600" dirty="0" err="1">
                <a:latin typeface="Calibri" panose="020F0502020204030204" pitchFamily="34" charset="0"/>
                <a:cs typeface="Calibri" panose="020F0502020204030204" pitchFamily="34" charset="0"/>
              </a:rPr>
              <a:t>IaaC</a:t>
            </a:r>
            <a:endParaRPr lang="pl-PL" sz="1600" dirty="0">
              <a:latin typeface="Calibri" panose="020F0502020204030204" pitchFamily="34" charset="0"/>
              <a:cs typeface="Calibri" panose="020F0502020204030204" pitchFamily="34" charset="0"/>
            </a:endParaRPr>
          </a:p>
          <a:p>
            <a:pPr marL="342000" indent="-342900">
              <a:lnSpc>
                <a:spcPct val="100000"/>
              </a:lnSpc>
              <a:spcBef>
                <a:spcPts val="0"/>
              </a:spcBef>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Czym jest autonomiczna baza danych na przykładach (w ujęciu </a:t>
            </a:r>
            <a:r>
              <a:rPr lang="pl-PL" sz="1600" dirty="0" err="1">
                <a:latin typeface="Calibri" panose="020F0502020204030204" pitchFamily="34" charset="0"/>
                <a:cs typeface="Calibri" panose="020F0502020204030204" pitchFamily="34" charset="0"/>
              </a:rPr>
              <a:t>Oracla</a:t>
            </a:r>
            <a:r>
              <a:rPr lang="pl-PL" sz="1600" dirty="0">
                <a:latin typeface="Calibri" panose="020F0502020204030204" pitchFamily="34" charset="0"/>
                <a:cs typeface="Calibri" panose="020F0502020204030204" pitchFamily="34" charset="0"/>
              </a:rPr>
              <a:t>)</a:t>
            </a:r>
          </a:p>
          <a:p>
            <a:pPr marL="342000" indent="-342900">
              <a:lnSpc>
                <a:spcPct val="100000"/>
              </a:lnSpc>
              <a:spcBef>
                <a:spcPts val="0"/>
              </a:spcBef>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Jestem administratorem baz danych ale nie lubię programować</a:t>
            </a:r>
          </a:p>
          <a:p>
            <a:pPr marL="342000" indent="-342900">
              <a:lnSpc>
                <a:spcPct val="100000"/>
              </a:lnSpc>
              <a:spcBef>
                <a:spcPts val="0"/>
              </a:spcBef>
              <a:buClr>
                <a:srgbClr val="C00000"/>
              </a:buClr>
              <a:buFont typeface="Courier New" panose="02070309020205020404" pitchFamily="49" charset="0"/>
              <a:buChar char="o"/>
            </a:pPr>
            <a:endParaRPr lang="pl-PL" sz="16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1173036" y="4297311"/>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Długość kursu</a:t>
            </a:r>
            <a:br>
              <a:rPr lang="en-US" sz="2600" b="1" dirty="0">
                <a:solidFill>
                  <a:srgbClr val="C80000"/>
                </a:solidFill>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171259" y="4795950"/>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24</a:t>
            </a:r>
            <a:r>
              <a:rPr lang="en-US" sz="1600" dirty="0">
                <a:latin typeface="Calibri" panose="020F0502020204030204" pitchFamily="34" charset="0"/>
                <a:cs typeface="Calibri" panose="020F0502020204030204" pitchFamily="34" charset="0"/>
              </a:rPr>
              <a:t> </a:t>
            </a:r>
            <a:r>
              <a:rPr lang="pl-PL" sz="1600" dirty="0">
                <a:latin typeface="Calibri" panose="020F0502020204030204" pitchFamily="34" charset="0"/>
                <a:cs typeface="Calibri" panose="020F0502020204030204" pitchFamily="34" charset="0"/>
              </a:rPr>
              <a:t>godzin</a:t>
            </a:r>
            <a:r>
              <a:rPr lang="en-US" sz="1600" dirty="0">
                <a:latin typeface="Calibri" panose="020F0502020204030204" pitchFamily="34" charset="0"/>
                <a:cs typeface="Calibri" panose="020F0502020204030204" pitchFamily="34" charset="0"/>
              </a:rPr>
              <a:t> </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Spotkanie raz w tyg. 2 h</a:t>
            </a:r>
            <a:endParaRPr lang="en-US" sz="1600" dirty="0">
              <a:latin typeface="Calibri" panose="020F0502020204030204" pitchFamily="34" charset="0"/>
              <a:cs typeface="Calibri" panose="020F0502020204030204" pitchFamily="34" charset="0"/>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0" y="1191858"/>
            <a:ext cx="6885893"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defRPr/>
            </a:pPr>
            <a:r>
              <a:rPr lang="pl-PL" sz="1600" dirty="0">
                <a:latin typeface="Calibri" panose="020F0502020204030204" pitchFamily="34" charset="0"/>
                <a:cs typeface="Calibri" panose="020F0502020204030204" pitchFamily="34" charset="0"/>
              </a:rPr>
              <a:t>Kurs jest skierowany dla każdego, kto chciałby poznać podstawy administracji bazami danych Oracle oraz zobaczyć z jakimi problemami musi borykać się DBA. </a:t>
            </a:r>
          </a:p>
          <a:p>
            <a:pPr>
              <a:lnSpc>
                <a:spcPct val="100000"/>
              </a:lnSpc>
              <a:spcBef>
                <a:spcPts val="0"/>
              </a:spcBef>
              <a:defRPr/>
            </a:pPr>
            <a:r>
              <a:rPr lang="pl-PL" sz="1600" dirty="0">
                <a:latin typeface="Calibri" panose="020F0502020204030204" pitchFamily="34" charset="0"/>
                <a:cs typeface="Calibri" panose="020F0502020204030204" pitchFamily="34" charset="0"/>
              </a:rPr>
              <a:t>W pierwszej części kursu poznasz architekturę baz danych Oracle oraz narzędzia jakimi posługuje się administrator w codziennej pracy. Następnie przedstawimy Ci prawdziwe projekty z jakimi musimy się mierzyć oraz opowiemy o tym w jakim kierunku rozwija się branża.</a:t>
            </a: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Język</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Polski</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TextBox 2">
            <a:extLst>
              <a:ext uri="{FF2B5EF4-FFF2-40B4-BE49-F238E27FC236}">
                <a16:creationId xmlns:a16="http://schemas.microsoft.com/office/drawing/2014/main" id="{32A69465-5AA6-450A-A9A3-1EC3D74E7427}"/>
              </a:ext>
            </a:extLst>
          </p:cNvPr>
          <p:cNvSpPr txBox="1"/>
          <p:nvPr/>
        </p:nvSpPr>
        <p:spPr>
          <a:xfrm>
            <a:off x="11176562" y="2884014"/>
            <a:ext cx="3200400" cy="566803"/>
          </a:xfrm>
          <a:prstGeom prst="rect">
            <a:avLst/>
          </a:prstGeom>
        </p:spPr>
        <p:txBody>
          <a:bodyPr wrap="square" lIns="91440" tIns="45720" rIns="91440" bIns="45720" rtlCol="0" anchor="t">
            <a:noAutofit/>
          </a:bodyPr>
          <a:lstStyle/>
          <a:p>
            <a:pPr>
              <a:lnSpc>
                <a:spcPct val="105000"/>
              </a:lnSpc>
              <a:spcBef>
                <a:spcPts val="1000"/>
              </a:spcBef>
            </a:pPr>
            <a:r>
              <a:rPr lang="pl-PL" sz="2000" b="1" dirty="0">
                <a:solidFill>
                  <a:srgbClr val="C00000"/>
                </a:solidFill>
                <a:latin typeface="Calibri"/>
                <a:cs typeface="Calibri"/>
              </a:rPr>
              <a:t>Dodatkowe wymagania</a:t>
            </a:r>
          </a:p>
        </p:txBody>
      </p:sp>
      <p:sp>
        <p:nvSpPr>
          <p:cNvPr id="4" name="Content Placeholder 5">
            <a:extLst>
              <a:ext uri="{FF2B5EF4-FFF2-40B4-BE49-F238E27FC236}">
                <a16:creationId xmlns:a16="http://schemas.microsoft.com/office/drawing/2014/main" id="{3842CCED-F4B8-416E-9F32-6574F6BE8988}"/>
              </a:ext>
            </a:extLst>
          </p:cNvPr>
          <p:cNvSpPr txBox="1">
            <a:spLocks/>
          </p:cNvSpPr>
          <p:nvPr/>
        </p:nvSpPr>
        <p:spPr>
          <a:xfrm>
            <a:off x="11173347" y="3445215"/>
            <a:ext cx="3200400" cy="1277933"/>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lang="en-US" sz="2000" b="0" i="0" kern="1200">
                <a:solidFill>
                  <a:schemeClr val="tx1"/>
                </a:solidFill>
                <a:latin typeface="IBM Plex Sans" charset="0"/>
                <a:ea typeface="IBM Plex Sans" charset="0"/>
                <a:cs typeface="Arial" charset="0"/>
              </a:defRPr>
            </a:lvl1pPr>
            <a:lvl2pPr marL="228600" indent="-228600" algn="l" defTabSz="1097280" rtl="0" eaLnBrk="1" latinLnBrk="0" hangingPunct="1">
              <a:lnSpc>
                <a:spcPct val="105000"/>
              </a:lnSpc>
              <a:spcBef>
                <a:spcPts val="600"/>
              </a:spcBef>
              <a:buFont typeface="LucidaGrande" charset="0"/>
              <a:buChar char="-"/>
              <a:defRPr lang="en-US" sz="2000" b="0" i="0" kern="1200">
                <a:solidFill>
                  <a:schemeClr val="tx1"/>
                </a:solidFill>
                <a:latin typeface="IBM Plex Sans" charset="0"/>
                <a:ea typeface="IBM Plex Sans" charset="0"/>
                <a:cs typeface="Arial" charset="0"/>
              </a:defRPr>
            </a:lvl2pPr>
            <a:lvl3pPr marL="4572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Arial" charset="0"/>
              </a:defRPr>
            </a:lvl3pPr>
            <a:lvl4pPr marL="685800" indent="-228600" algn="l" defTabSz="1097280" rtl="0" eaLnBrk="1" latinLnBrk="0" hangingPunct="1">
              <a:lnSpc>
                <a:spcPct val="105000"/>
              </a:lnSpc>
              <a:spcBef>
                <a:spcPts val="600"/>
              </a:spcBef>
              <a:buFont typeface=".AppleSystemUIFont" charset="-120"/>
              <a:buChar char="–"/>
              <a:defRPr lang="en-US" sz="2000" b="0" i="0" kern="1200">
                <a:solidFill>
                  <a:schemeClr val="tx1"/>
                </a:solidFill>
                <a:latin typeface="IBM Plex Sans" charset="0"/>
                <a:ea typeface="+mn-ea"/>
                <a:cs typeface="+mn-cs"/>
              </a:defRPr>
            </a:lvl4pPr>
            <a:lvl5pPr marL="9144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dirty="0" err="1">
                <a:latin typeface="Calibri"/>
                <a:cs typeface="Calibri"/>
              </a:rPr>
              <a:t>MsTeams</a:t>
            </a:r>
            <a:endParaRPr lang="pl-PL" sz="1600"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3494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3056443"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b="1" dirty="0">
                <a:latin typeface="Calibri"/>
                <a:cs typeface="Calibri"/>
              </a:rPr>
              <a:t>Zarządzanie projektami w obszarze </a:t>
            </a:r>
            <a:r>
              <a:rPr lang="pl-PL" b="1" dirty="0" err="1">
                <a:latin typeface="Calibri"/>
                <a:cs typeface="Calibri"/>
              </a:rPr>
              <a:t>shared</a:t>
            </a:r>
            <a:r>
              <a:rPr lang="pl-PL" b="1" dirty="0">
                <a:latin typeface="Calibri"/>
                <a:cs typeface="Calibri"/>
              </a:rPr>
              <a:t> services </a:t>
            </a:r>
            <a:endParaRPr lang="en-US">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err="1">
              <a:solidFill>
                <a:schemeClr val="tx1"/>
              </a:solidFill>
              <a:latin typeface="Calibri" panose="020F0502020204030204" pitchFamily="34" charset="0"/>
              <a:ea typeface="IBM Plex Sans" charset="0"/>
              <a:cs typeface="Calibri" panose="020F0502020204030204" pitchFamily="34"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a:solidFill>
                <a:srgbClr val="C00000"/>
              </a:solidFill>
              <a:latin typeface="Calibri" panose="020F0502020204030204" pitchFamily="34" charset="0"/>
              <a:ea typeface="IBM Plex Sans" charset="0"/>
              <a:cs typeface="Calibri" panose="020F0502020204030204" pitchFamily="34"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a:latin typeface="Calibri" panose="020F0502020204030204" pitchFamily="34" charset="0"/>
                <a:cs typeface="Calibri" panose="020F0502020204030204" pitchFamily="34" charset="0"/>
              </a:rPr>
              <a:t>Opis kursu</a:t>
            </a:r>
            <a:br>
              <a:rPr lang="en-US" sz="2600" b="1">
                <a:latin typeface="Calibri" panose="020F0502020204030204" pitchFamily="34" charset="0"/>
                <a:cs typeface="Calibri" panose="020F0502020204030204" pitchFamily="34" charset="0"/>
              </a:rPr>
            </a:br>
            <a:endParaRPr lang="en-US" sz="2600">
              <a:solidFill>
                <a:srgbClr val="C80000"/>
              </a:solidFill>
              <a:latin typeface="Calibri" panose="020F0502020204030204" pitchFamily="34" charset="0"/>
              <a:ea typeface="IBM Plex Sans" charset="0"/>
              <a:cs typeface="Calibri" panose="020F0502020204030204" pitchFamily="34"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a:latin typeface="Calibri" panose="020F0502020204030204" pitchFamily="34" charset="0"/>
                <a:cs typeface="Calibri" panose="020F0502020204030204" pitchFamily="34" charset="0"/>
              </a:rPr>
              <a:t>Stream</a:t>
            </a:r>
            <a:br>
              <a:rPr lang="en-US" sz="2600" b="1">
                <a:latin typeface="Calibri" panose="020F0502020204030204" pitchFamily="34" charset="0"/>
                <a:cs typeface="Calibri" panose="020F0502020204030204" pitchFamily="34" charset="0"/>
              </a:rPr>
            </a:br>
            <a:r>
              <a:rPr lang="en-US" sz="2600" b="1">
                <a:solidFill>
                  <a:srgbClr val="C80000"/>
                </a:solidFill>
                <a:latin typeface="Calibri" panose="020F0502020204030204" pitchFamily="34" charset="0"/>
                <a:cs typeface="Calibri" panose="020F0502020204030204" pitchFamily="34" charset="0"/>
              </a:rPr>
              <a:t>Owner</a:t>
            </a:r>
            <a:r>
              <a:rPr lang="pl-PL" sz="2600" b="1">
                <a:solidFill>
                  <a:srgbClr val="C80000"/>
                </a:solidFill>
                <a:latin typeface="Calibri" panose="020F0502020204030204" pitchFamily="34" charset="0"/>
                <a:cs typeface="Calibri" panose="020F0502020204030204" pitchFamily="34" charset="0"/>
              </a:rPr>
              <a:t>zy</a:t>
            </a:r>
            <a:endParaRPr lang="en-US" sz="260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0970843" y="1702010"/>
            <a:ext cx="3200400" cy="1277933"/>
          </a:xfrm>
          <a:ln>
            <a:noFill/>
          </a:ln>
        </p:spPr>
        <p:txBody>
          <a:bodyPr/>
          <a:lstStyle/>
          <a:p>
            <a:pPr marL="342900" indent="-342900">
              <a:buClr>
                <a:srgbClr val="C00000"/>
              </a:buClr>
              <a:buFont typeface="Courier New" panose="02070309020205020404" pitchFamily="49" charset="0"/>
              <a:buChar char="o"/>
            </a:pPr>
            <a:r>
              <a:rPr lang="pl-PL" sz="1600">
                <a:latin typeface="Calibri" panose="020F0502020204030204" pitchFamily="34" charset="0"/>
                <a:cs typeface="Calibri" panose="020F0502020204030204" pitchFamily="34" charset="0"/>
              </a:rPr>
              <a:t>Podstawowa wiedza z zarządzania projektami </a:t>
            </a:r>
            <a:endParaRPr lang="en-US" sz="160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69681" y="1099492"/>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a:solidFill>
                  <a:srgbClr val="C00000"/>
                </a:solidFill>
                <a:latin typeface="Calibri" panose="020F0502020204030204" pitchFamily="34" charset="0"/>
                <a:cs typeface="Calibri" panose="020F0502020204030204" pitchFamily="34" charset="0"/>
              </a:rPr>
              <a:t>Egzamin wstępny</a:t>
            </a:r>
            <a:endParaRPr lang="en-US" sz="200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err="1">
              <a:solidFill>
                <a:schemeClr val="tx1"/>
              </a:solidFill>
              <a:latin typeface="Calibri" panose="020F0502020204030204" pitchFamily="34" charset="0"/>
              <a:ea typeface="IBM Plex Sans" charset="0"/>
              <a:cs typeface="Calibri" panose="020F0502020204030204" pitchFamily="34"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63619" y="3184639"/>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a:solidFill>
                  <a:srgbClr val="C00000"/>
                </a:solidFill>
                <a:latin typeface="Calibri" panose="020F0502020204030204" pitchFamily="34" charset="0"/>
                <a:cs typeface="Calibri" panose="020F0502020204030204" pitchFamily="34" charset="0"/>
              </a:rPr>
              <a:t>Dodatkowe wymagania</a:t>
            </a:r>
            <a:endParaRPr lang="en-US" sz="200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30242" y="3852525"/>
            <a:ext cx="2386209" cy="1053961"/>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dirty="0" err="1">
                <a:latin typeface="Calibri"/>
                <a:cs typeface="Calibri"/>
              </a:rPr>
              <a:t>MsTeams</a:t>
            </a:r>
            <a:endParaRPr lang="en-US" sz="1600" dirty="0" err="1">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829074" y="4074301"/>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a:latin typeface="Calibri" panose="020F0502020204030204" pitchFamily="34" charset="0"/>
                <a:cs typeface="Calibri" panose="020F0502020204030204" pitchFamily="34" charset="0"/>
              </a:rPr>
              <a:t>Tematy</a:t>
            </a:r>
            <a:br>
              <a:rPr lang="en-US" sz="2600" b="1">
                <a:latin typeface="Calibri" panose="020F0502020204030204" pitchFamily="34" charset="0"/>
                <a:cs typeface="Calibri" panose="020F0502020204030204" pitchFamily="34" charset="0"/>
              </a:rPr>
            </a:br>
            <a:endParaRPr lang="en-US" sz="2600">
              <a:solidFill>
                <a:srgbClr val="C80000"/>
              </a:solidFill>
              <a:latin typeface="Calibri" panose="020F0502020204030204" pitchFamily="34" charset="0"/>
              <a:ea typeface="IBM Plex Sans" charset="0"/>
              <a:cs typeface="Calibri" panose="020F0502020204030204" pitchFamily="34"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585697"/>
            <a:ext cx="6583679"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a:latin typeface="Calibri" panose="020F0502020204030204" pitchFamily="34" charset="0"/>
                <a:cs typeface="Calibri" panose="020F0502020204030204" pitchFamily="34" charset="0"/>
              </a:rPr>
              <a:t>Projekty z obszaru </a:t>
            </a:r>
            <a:r>
              <a:rPr lang="pl-PL" sz="1600" err="1">
                <a:latin typeface="Calibri" panose="020F0502020204030204" pitchFamily="34" charset="0"/>
                <a:cs typeface="Calibri" panose="020F0502020204030204" pitchFamily="34" charset="0"/>
              </a:rPr>
              <a:t>shared</a:t>
            </a:r>
            <a:r>
              <a:rPr lang="pl-PL" sz="1600">
                <a:latin typeface="Calibri" panose="020F0502020204030204" pitchFamily="34" charset="0"/>
                <a:cs typeface="Calibri" panose="020F0502020204030204" pitchFamily="34" charset="0"/>
              </a:rPr>
              <a:t> services</a:t>
            </a:r>
          </a:p>
          <a:p>
            <a:pPr marL="342900" indent="-342900">
              <a:buClr>
                <a:srgbClr val="C00000"/>
              </a:buClr>
              <a:buFont typeface="Courier New" panose="02070309020205020404" pitchFamily="49" charset="0"/>
              <a:buChar char="o"/>
            </a:pPr>
            <a:r>
              <a:rPr lang="pl-PL" sz="1600">
                <a:latin typeface="Calibri" panose="020F0502020204030204" pitchFamily="34" charset="0"/>
                <a:cs typeface="Calibri" panose="020F0502020204030204" pitchFamily="34" charset="0"/>
              </a:rPr>
              <a:t>Rola project managera w praktyce</a:t>
            </a:r>
          </a:p>
          <a:p>
            <a:pPr marL="342900" indent="-342900">
              <a:buClr>
                <a:srgbClr val="C00000"/>
              </a:buClr>
              <a:buFont typeface="Courier New" panose="02070309020205020404" pitchFamily="49" charset="0"/>
              <a:buChar char="o"/>
            </a:pPr>
            <a:r>
              <a:rPr lang="pl-PL" sz="1600" err="1">
                <a:latin typeface="Calibri" panose="020F0502020204030204" pitchFamily="34" charset="0"/>
                <a:cs typeface="Calibri" panose="020F0502020204030204" pitchFamily="34" charset="0"/>
              </a:rPr>
              <a:t>Roadmapa</a:t>
            </a:r>
            <a:r>
              <a:rPr lang="pl-PL" sz="1600">
                <a:latin typeface="Calibri" panose="020F0502020204030204" pitchFamily="34" charset="0"/>
                <a:cs typeface="Calibri" panose="020F0502020204030204" pitchFamily="34" charset="0"/>
              </a:rPr>
              <a:t> i </a:t>
            </a:r>
            <a:r>
              <a:rPr lang="pl-PL" sz="1600" err="1">
                <a:latin typeface="Calibri" panose="020F0502020204030204" pitchFamily="34" charset="0"/>
                <a:cs typeface="Calibri" panose="020F0502020204030204" pitchFamily="34" charset="0"/>
              </a:rPr>
              <a:t>milestony</a:t>
            </a:r>
            <a:endParaRPr lang="pl-PL" sz="160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600">
                <a:latin typeface="Calibri" panose="020F0502020204030204" pitchFamily="34" charset="0"/>
                <a:cs typeface="Calibri" panose="020F0502020204030204" pitchFamily="34" charset="0"/>
              </a:rPr>
              <a:t>Prowadzenie projektu w praktyce</a:t>
            </a:r>
          </a:p>
          <a:p>
            <a:pPr marL="342900" indent="-342900">
              <a:buClr>
                <a:srgbClr val="C00000"/>
              </a:buClr>
              <a:buFont typeface="Courier New" panose="02070309020205020404" pitchFamily="49" charset="0"/>
              <a:buChar char="o"/>
            </a:pPr>
            <a:r>
              <a:rPr lang="pl-PL" sz="1600">
                <a:latin typeface="Calibri" panose="020F0502020204030204" pitchFamily="34" charset="0"/>
                <a:cs typeface="Calibri" panose="020F0502020204030204" pitchFamily="34" charset="0"/>
              </a:rPr>
              <a:t>Spotkania projektowe </a:t>
            </a:r>
          </a:p>
          <a:p>
            <a:pPr marL="342900" indent="-342900">
              <a:buClr>
                <a:srgbClr val="C00000"/>
              </a:buClr>
              <a:buFont typeface="Courier New" panose="02070309020205020404" pitchFamily="49" charset="0"/>
              <a:buChar char="o"/>
            </a:pPr>
            <a:r>
              <a:rPr lang="pl-PL" sz="1600">
                <a:latin typeface="Calibri" panose="020F0502020204030204" pitchFamily="34" charset="0"/>
                <a:cs typeface="Calibri" panose="020F0502020204030204" pitchFamily="34" charset="0"/>
              </a:rPr>
              <a:t>Zespół projektowy </a:t>
            </a:r>
            <a:endParaRPr lang="en-US" sz="160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600">
                <a:latin typeface="Calibri" panose="020F0502020204030204" pitchFamily="34" charset="0"/>
                <a:cs typeface="Calibri" panose="020F0502020204030204" pitchFamily="34" charset="0"/>
              </a:rPr>
              <a:t>Ryzyko w projekcie </a:t>
            </a:r>
          </a:p>
          <a:p>
            <a:pPr marL="342900" indent="-342900">
              <a:buClr>
                <a:srgbClr val="C00000"/>
              </a:buClr>
              <a:buFont typeface="Courier New" panose="02070309020205020404" pitchFamily="49" charset="0"/>
              <a:buChar char="o"/>
            </a:pPr>
            <a:r>
              <a:rPr lang="pl-PL" sz="1600">
                <a:latin typeface="Calibri" panose="020F0502020204030204" pitchFamily="34" charset="0"/>
                <a:cs typeface="Calibri" panose="020F0502020204030204" pitchFamily="34" charset="0"/>
              </a:rPr>
              <a:t>Go live i co potem </a:t>
            </a:r>
            <a:endParaRPr lang="en-US" sz="160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a:solidFill>
                  <a:srgbClr val="C00000"/>
                </a:solidFill>
                <a:latin typeface="Calibri" panose="020F0502020204030204" pitchFamily="34" charset="0"/>
                <a:cs typeface="Calibri" panose="020F0502020204030204" pitchFamily="34" charset="0"/>
              </a:rPr>
              <a:t>Długość kursu</a:t>
            </a:r>
            <a:br>
              <a:rPr lang="en-US" sz="2600" b="1">
                <a:solidFill>
                  <a:srgbClr val="C80000"/>
                </a:solidFill>
                <a:latin typeface="Calibri" panose="020F0502020204030204" pitchFamily="34" charset="0"/>
                <a:cs typeface="Calibri" panose="020F0502020204030204" pitchFamily="34" charset="0"/>
              </a:rPr>
            </a:br>
            <a:endParaRPr lang="en-US" sz="260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dirty="0">
                <a:latin typeface="Calibri"/>
                <a:cs typeface="Calibri"/>
              </a:rPr>
              <a:t>24</a:t>
            </a:r>
            <a:r>
              <a:rPr lang="en-US" sz="1600" dirty="0">
                <a:latin typeface="Calibri"/>
                <a:cs typeface="Calibri"/>
              </a:rPr>
              <a:t> </a:t>
            </a:r>
            <a:r>
              <a:rPr lang="pl-PL" sz="1600" dirty="0">
                <a:latin typeface="Calibri"/>
                <a:cs typeface="Calibri"/>
              </a:rPr>
              <a:t>godzin</a:t>
            </a:r>
            <a:r>
              <a:rPr lang="en-US" sz="1600" dirty="0">
                <a:latin typeface="Calibri"/>
                <a:cs typeface="Calibri"/>
              </a:rPr>
              <a:t> </a:t>
            </a:r>
            <a:endParaRPr lang="en-US" sz="160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600" dirty="0">
                <a:latin typeface="Calibri"/>
                <a:cs typeface="Calibri"/>
              </a:rPr>
              <a:t>Spotkanie 2 razy w miesiącu </a:t>
            </a:r>
          </a:p>
          <a:p>
            <a:pPr marL="342900" indent="-342900">
              <a:buClr>
                <a:srgbClr val="C00000"/>
              </a:buClr>
              <a:buFont typeface="Courier New" panose="02070309020205020404" pitchFamily="49" charset="0"/>
              <a:buChar char="o"/>
            </a:pPr>
            <a:r>
              <a:rPr lang="pl-PL" sz="1600" dirty="0">
                <a:latin typeface="Calibri"/>
                <a:cs typeface="Calibri"/>
              </a:rPr>
              <a:t>Czas trwania spotkań - 3h</a:t>
            </a: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0" y="1191858"/>
            <a:ext cx="6096754" cy="273810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defRPr/>
            </a:pPr>
            <a:r>
              <a:rPr lang="pl-PL" sz="1600">
                <a:solidFill>
                  <a:srgbClr val="00000A"/>
                </a:solidFill>
                <a:latin typeface="Calibri" panose="020F0502020204030204" pitchFamily="34" charset="0"/>
                <a:cs typeface="Calibri" panose="020F0502020204030204" pitchFamily="34" charset="0"/>
              </a:rPr>
              <a:t>Kurs dedykowany dla osób początkujących, </a:t>
            </a:r>
            <a:r>
              <a:rPr lang="pl-PL" sz="1600" b="0" i="0">
                <a:solidFill>
                  <a:srgbClr val="00000A"/>
                </a:solidFill>
                <a:effectLst/>
                <a:latin typeface="Calibri" panose="020F0502020204030204" pitchFamily="34" charset="0"/>
                <a:cs typeface="Calibri" panose="020F0502020204030204" pitchFamily="34" charset="0"/>
              </a:rPr>
              <a:t>które chciałyby rozwinąć swoją wiedzę i umiejętności z zakresu zarządzania projektami. Kurs będzie miał formułę zajęć teoretycznych połączonych z rozwiązywaniem </a:t>
            </a:r>
            <a:r>
              <a:rPr lang="pl-PL" sz="1600" b="0" i="0" err="1">
                <a:solidFill>
                  <a:srgbClr val="00000A"/>
                </a:solidFill>
                <a:effectLst/>
                <a:latin typeface="Calibri" panose="020F0502020204030204" pitchFamily="34" charset="0"/>
                <a:cs typeface="Calibri" panose="020F0502020204030204" pitchFamily="34" charset="0"/>
              </a:rPr>
              <a:t>case</a:t>
            </a:r>
            <a:r>
              <a:rPr lang="pl-PL" sz="1600" b="0" i="0">
                <a:solidFill>
                  <a:srgbClr val="00000A"/>
                </a:solidFill>
                <a:effectLst/>
                <a:latin typeface="Calibri" panose="020F0502020204030204" pitchFamily="34" charset="0"/>
                <a:cs typeface="Calibri" panose="020F0502020204030204" pitchFamily="34" charset="0"/>
              </a:rPr>
              <a:t> </a:t>
            </a:r>
            <a:r>
              <a:rPr lang="pl-PL" sz="1600" b="0" i="0" err="1">
                <a:solidFill>
                  <a:srgbClr val="00000A"/>
                </a:solidFill>
                <a:effectLst/>
                <a:latin typeface="Calibri" panose="020F0502020204030204" pitchFamily="34" charset="0"/>
                <a:cs typeface="Calibri" panose="020F0502020204030204" pitchFamily="34" charset="0"/>
              </a:rPr>
              <a:t>studies</a:t>
            </a:r>
            <a:r>
              <a:rPr lang="pl-PL" sz="1600" b="0" i="0">
                <a:solidFill>
                  <a:srgbClr val="00000A"/>
                </a:solidFill>
                <a:effectLst/>
                <a:latin typeface="Calibri" panose="020F0502020204030204" pitchFamily="34" charset="0"/>
                <a:cs typeface="Calibri" panose="020F0502020204030204" pitchFamily="34" charset="0"/>
              </a:rPr>
              <a:t> z obszaru </a:t>
            </a:r>
            <a:r>
              <a:rPr lang="pl-PL" sz="1600" b="0" i="0" err="1">
                <a:solidFill>
                  <a:srgbClr val="00000A"/>
                </a:solidFill>
                <a:effectLst/>
                <a:latin typeface="Calibri" panose="020F0502020204030204" pitchFamily="34" charset="0"/>
                <a:cs typeface="Calibri" panose="020F0502020204030204" pitchFamily="34" charset="0"/>
              </a:rPr>
              <a:t>shared</a:t>
            </a:r>
            <a:r>
              <a:rPr lang="pl-PL" sz="1600" b="0" i="0">
                <a:solidFill>
                  <a:srgbClr val="00000A"/>
                </a:solidFill>
                <a:effectLst/>
                <a:latin typeface="Calibri" panose="020F0502020204030204" pitchFamily="34" charset="0"/>
                <a:cs typeface="Calibri" panose="020F0502020204030204" pitchFamily="34" charset="0"/>
              </a:rPr>
              <a:t> services (usługi współdzielone). Jeśli chcesz się przekonać na czym polega project management w praktyce, to będą to idealne zajęcia dla Ciebie.</a:t>
            </a:r>
            <a:endParaRPr lang="en-US" sz="180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a:latin typeface="Calibri" panose="020F0502020204030204" pitchFamily="34" charset="0"/>
                <a:cs typeface="Calibri" panose="020F0502020204030204" pitchFamily="34" charset="0"/>
              </a:rPr>
              <a:t>Język</a:t>
            </a:r>
            <a:br>
              <a:rPr lang="en-US" sz="2600" b="1">
                <a:latin typeface="Calibri" panose="020F0502020204030204" pitchFamily="34" charset="0"/>
                <a:cs typeface="Calibri" panose="020F0502020204030204" pitchFamily="34" charset="0"/>
              </a:rPr>
            </a:br>
            <a:r>
              <a:rPr lang="pl-PL" sz="2600" b="1">
                <a:solidFill>
                  <a:srgbClr val="C80000"/>
                </a:solidFill>
                <a:latin typeface="Calibri" panose="020F0502020204030204" pitchFamily="34" charset="0"/>
                <a:cs typeface="Calibri" panose="020F0502020204030204" pitchFamily="34" charset="0"/>
              </a:rPr>
              <a:t>Polski</a:t>
            </a:r>
            <a:endParaRPr lang="en-US" sz="2600">
              <a:solidFill>
                <a:srgbClr val="C80000"/>
              </a:solidFill>
              <a:latin typeface="Calibri" panose="020F0502020204030204" pitchFamily="34" charset="0"/>
              <a:ea typeface="IBM Plex Sans" charset="0"/>
              <a:cs typeface="Calibri" panose="020F0502020204030204" pitchFamily="34" charset="0"/>
            </a:endParaRPr>
          </a:p>
        </p:txBody>
      </p:sp>
      <p:sp>
        <p:nvSpPr>
          <p:cNvPr id="26" name="Content Placeholder 7">
            <a:extLst>
              <a:ext uri="{FF2B5EF4-FFF2-40B4-BE49-F238E27FC236}">
                <a16:creationId xmlns:a16="http://schemas.microsoft.com/office/drawing/2014/main" id="{FF1326A1-19A7-410C-9A8A-969F432361F0}"/>
              </a:ext>
            </a:extLst>
          </p:cNvPr>
          <p:cNvSpPr txBox="1">
            <a:spLocks/>
          </p:cNvSpPr>
          <p:nvPr/>
        </p:nvSpPr>
        <p:spPr>
          <a:xfrm>
            <a:off x="642982" y="5389789"/>
            <a:ext cx="3200400" cy="525780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pl-PL">
                <a:latin typeface="Calibri" panose="020F0502020204030204" pitchFamily="34" charset="0"/>
                <a:cs typeface="Calibri" panose="020F0502020204030204" pitchFamily="34" charset="0"/>
              </a:rPr>
              <a:t>Oliwia </a:t>
            </a:r>
            <a:r>
              <a:rPr lang="pl-PL" err="1">
                <a:latin typeface="Calibri" panose="020F0502020204030204" pitchFamily="34" charset="0"/>
                <a:cs typeface="Calibri" panose="020F0502020204030204" pitchFamily="34" charset="0"/>
              </a:rPr>
              <a:t>Khalil-Oliwa</a:t>
            </a:r>
            <a:r>
              <a:rPr lang="pl-PL">
                <a:latin typeface="Calibri" panose="020F0502020204030204" pitchFamily="34" charset="0"/>
                <a:cs typeface="Calibri" panose="020F0502020204030204" pitchFamily="34" charset="0"/>
              </a:rPr>
              <a:t> </a:t>
            </a:r>
          </a:p>
          <a:p>
            <a:r>
              <a:rPr lang="pl-PL">
                <a:latin typeface="Calibri" panose="020F0502020204030204" pitchFamily="34" charset="0"/>
                <a:cs typeface="Calibri" panose="020F0502020204030204" pitchFamily="34" charset="0"/>
              </a:rPr>
              <a:t>Magdalena Miler </a:t>
            </a:r>
          </a:p>
        </p:txBody>
      </p:sp>
    </p:spTree>
    <p:extLst>
      <p:ext uri="{BB962C8B-B14F-4D97-AF65-F5344CB8AC3E}">
        <p14:creationId xmlns:p14="http://schemas.microsoft.com/office/powerpoint/2010/main" val="193835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70" y="1485900"/>
            <a:ext cx="3171934"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b="1" dirty="0">
                <a:latin typeface="Calibri" panose="020F0502020204030204" pitchFamily="34" charset="0"/>
                <a:cs typeface="Calibri" panose="020F0502020204030204" pitchFamily="34" charset="0"/>
              </a:rPr>
              <a:t>Zarządzanie modelami ryzyka w erze big data</a:t>
            </a:r>
            <a:endParaRPr lang="en-US"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Calibri" panose="020F0502020204030204" pitchFamily="34" charset="0"/>
              <a:ea typeface="IBM Plex Sans" charset="0"/>
              <a:cs typeface="Calibri" panose="020F0502020204030204" pitchFamily="34"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Calibri" panose="020F0502020204030204" pitchFamily="34" charset="0"/>
              <a:ea typeface="IBM Plex Sans" charset="0"/>
              <a:cs typeface="Calibri" panose="020F0502020204030204" pitchFamily="34"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r>
              <a:rPr lang="pl-PL" sz="2600" b="1" dirty="0">
                <a:solidFill>
                  <a:srgbClr val="C80000"/>
                </a:solidFill>
                <a:latin typeface="Calibri" panose="020F0502020204030204" pitchFamily="34" charset="0"/>
                <a:cs typeface="Calibri" panose="020F0502020204030204" pitchFamily="34" charset="0"/>
              </a:rPr>
              <a:t>zy</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1501593"/>
            <a:ext cx="3200400" cy="1277933"/>
          </a:xfrm>
          <a:ln>
            <a:noFill/>
          </a:ln>
        </p:spPr>
        <p:txBody>
          <a:bodyPr/>
          <a:lstStyle/>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Ankieta rozpoznająca poziom wiedzy</a:t>
            </a:r>
            <a:endParaRPr lang="en-US" sz="1600" dirty="0">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pl-PL" dirty="0">
                <a:latin typeface="Calibri" panose="020F0502020204030204" pitchFamily="34" charset="0"/>
                <a:cs typeface="Calibri" panose="020F0502020204030204" pitchFamily="34" charset="0"/>
              </a:rPr>
              <a:t>Justyna Wojciechowska</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907259" y="936654"/>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Egzamin 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Calibri" panose="020F0502020204030204" pitchFamily="34" charset="0"/>
              <a:ea typeface="IBM Plex Sans" charset="0"/>
              <a:cs typeface="Calibri" panose="020F0502020204030204" pitchFamily="34"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63619" y="2783806"/>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Dodatkowe wymagania</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30242" y="3288854"/>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dirty="0">
                <a:latin typeface="Calibri"/>
                <a:cs typeface="Calibri"/>
              </a:rPr>
              <a:t>Dostęp do Internetu oraz aplikacji </a:t>
            </a:r>
            <a:r>
              <a:rPr lang="pl-PL" sz="1600" dirty="0" err="1">
                <a:latin typeface="Calibri"/>
                <a:cs typeface="Calibri"/>
              </a:rPr>
              <a:t>MsTeams</a:t>
            </a:r>
            <a:endParaRPr lang="en-US" sz="1600" dirty="0">
              <a:latin typeface="Calibri"/>
              <a:cs typeface="Calibri"/>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4003597" y="3294117"/>
            <a:ext cx="6912438" cy="4741183"/>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Wstęp do modelowania ryzyka w banku, wprowadzenie do modelowania ryzyka rynkowego oraz kredytowego. </a:t>
            </a:r>
          </a:p>
          <a:p>
            <a:pPr marL="342900" indent="-342900">
              <a:buClr>
                <a:srgbClr val="C00000"/>
              </a:buClr>
              <a:buFont typeface="Courier New" panose="02070309020205020404" pitchFamily="49" charset="0"/>
              <a:buChar char="o"/>
            </a:pPr>
            <a:r>
              <a:rPr lang="pl-PL" sz="1600" dirty="0">
                <a:latin typeface="Calibri"/>
                <a:cs typeface="Calibri"/>
              </a:rPr>
              <a:t>Budowa modelu od A do Z. Zajęcia praktyczne z użyciem języków programowania </a:t>
            </a:r>
            <a:r>
              <a:rPr lang="pl-PL" sz="1600" dirty="0" err="1">
                <a:latin typeface="Calibri"/>
                <a:cs typeface="Calibri"/>
              </a:rPr>
              <a:t>Python</a:t>
            </a:r>
            <a:r>
              <a:rPr lang="pl-PL" sz="1600" dirty="0">
                <a:latin typeface="Calibri"/>
                <a:cs typeface="Calibri"/>
              </a:rPr>
              <a:t> / Java </a:t>
            </a:r>
            <a:r>
              <a:rPr lang="pl-PL" sz="1600" dirty="0" err="1">
                <a:latin typeface="Calibri"/>
                <a:cs typeface="Calibri"/>
              </a:rPr>
              <a:t>Script</a:t>
            </a:r>
            <a:r>
              <a:rPr lang="pl-PL" sz="1600" dirty="0">
                <a:latin typeface="Calibri"/>
                <a:cs typeface="Calibri"/>
              </a:rPr>
              <a:t> </a:t>
            </a:r>
            <a:endParaRPr lang="en-US" sz="1600"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Modele IRB i IFRS9 w zarządzaniu ryzykiem kredytowym. Wymogi regulacyjne a standardy </a:t>
            </a:r>
            <a:r>
              <a:rPr lang="pl-PL" sz="1600" u="none" strike="noStrike" dirty="0">
                <a:effectLst/>
                <a:latin typeface="Calibri" panose="020F0502020204030204" pitchFamily="34" charset="0"/>
                <a:cs typeface="Calibri" panose="020F0502020204030204" pitchFamily="34" charset="0"/>
              </a:rPr>
              <a:t>rynkowe.</a:t>
            </a:r>
            <a:endParaRPr lang="pl-PL" sz="1600" b="0" i="0" u="none" strike="noStrike" dirty="0">
              <a:solidFill>
                <a:srgbClr val="000000"/>
              </a:solidFill>
              <a:effectLst/>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600" dirty="0" err="1">
                <a:latin typeface="Calibri" panose="020F0502020204030204" pitchFamily="34" charset="0"/>
                <a:cs typeface="Calibri" panose="020F0502020204030204" pitchFamily="34" charset="0"/>
              </a:rPr>
              <a:t>Stress</a:t>
            </a:r>
            <a:r>
              <a:rPr lang="pl-PL" sz="1600" dirty="0">
                <a:latin typeface="Calibri" panose="020F0502020204030204" pitchFamily="34" charset="0"/>
                <a:cs typeface="Calibri" panose="020F0502020204030204" pitchFamily="34" charset="0"/>
              </a:rPr>
              <a:t> </a:t>
            </a:r>
            <a:r>
              <a:rPr lang="pl-PL" sz="1600" dirty="0" err="1">
                <a:latin typeface="Calibri" panose="020F0502020204030204" pitchFamily="34" charset="0"/>
                <a:cs typeface="Calibri" panose="020F0502020204030204" pitchFamily="34" charset="0"/>
              </a:rPr>
              <a:t>tests</a:t>
            </a:r>
            <a:r>
              <a:rPr lang="pl-PL" sz="1600" dirty="0">
                <a:latin typeface="Calibri" panose="020F0502020204030204" pitchFamily="34" charset="0"/>
                <a:cs typeface="Calibri" panose="020F0502020204030204" pitchFamily="34" charset="0"/>
              </a:rPr>
              <a:t> w zarządzaniu ryzykiem kredytowym</a:t>
            </a:r>
            <a:endParaRPr lang="en-US" sz="1600"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Wykorzystanie Machine Learning w modelowaniu ryzyka kredytowego. Dlaczego modele muszą być wytłumaczalne?</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Walidacja modeli ryzyka kredytowego - automatyzacja procesu. </a:t>
            </a:r>
          </a:p>
          <a:p>
            <a:pPr marL="342900" indent="-342900">
              <a:buClr>
                <a:srgbClr val="C00000"/>
              </a:buClr>
              <a:buFont typeface="Courier New" panose="02070309020205020404" pitchFamily="49" charset="0"/>
              <a:buChar char="o"/>
            </a:pPr>
            <a:r>
              <a:rPr lang="pl-PL" sz="1600" u="none" strike="noStrike" dirty="0">
                <a:effectLst/>
                <a:latin typeface="Calibri" panose="020F0502020204030204" pitchFamily="34" charset="0"/>
                <a:cs typeface="Calibri" panose="020F0502020204030204" pitchFamily="34" charset="0"/>
              </a:rPr>
              <a:t>Modele zarządzania aktywami i pasywami w banku </a:t>
            </a:r>
          </a:p>
          <a:p>
            <a:pPr marL="342900" indent="-342900">
              <a:buClr>
                <a:srgbClr val="C00000"/>
              </a:buClr>
              <a:buFont typeface="Courier New" panose="02070309020205020404" pitchFamily="49" charset="0"/>
              <a:buChar char="o"/>
            </a:pPr>
            <a:r>
              <a:rPr lang="pl-PL" sz="1600" u="none" strike="noStrike" dirty="0">
                <a:effectLst/>
                <a:latin typeface="Calibri" panose="020F0502020204030204" pitchFamily="34" charset="0"/>
                <a:cs typeface="Calibri" panose="020F0502020204030204" pitchFamily="34" charset="0"/>
              </a:rPr>
              <a:t>Walidacja modeli wyceny</a:t>
            </a:r>
          </a:p>
          <a:p>
            <a:pPr marL="342900" indent="-342900">
              <a:buClr>
                <a:srgbClr val="C00000"/>
              </a:buClr>
              <a:buFont typeface="Courier New" panose="02070309020205020404" pitchFamily="49" charset="0"/>
              <a:buChar char="o"/>
            </a:pPr>
            <a:r>
              <a:rPr lang="pl-PL" sz="1600" u="none" strike="noStrike" dirty="0">
                <a:effectLst/>
                <a:latin typeface="Calibri" panose="020F0502020204030204" pitchFamily="34" charset="0"/>
                <a:cs typeface="Calibri" panose="020F0502020204030204" pitchFamily="34" charset="0"/>
              </a:rPr>
              <a:t>Walidacja Modeli Data Science i Fabryk Modeli </a:t>
            </a:r>
          </a:p>
          <a:p>
            <a:pPr marL="342900" indent="-342900">
              <a:buClr>
                <a:srgbClr val="C00000"/>
              </a:buClr>
              <a:buFont typeface="Courier New" panose="02070309020205020404" pitchFamily="49" charset="0"/>
              <a:buChar char="o"/>
            </a:pPr>
            <a:r>
              <a:rPr lang="pl-PL" sz="1600" u="none" strike="noStrike" dirty="0">
                <a:effectLst/>
                <a:latin typeface="Calibri" panose="020F0502020204030204" pitchFamily="34" charset="0"/>
                <a:cs typeface="Calibri" panose="020F0502020204030204" pitchFamily="34" charset="0"/>
              </a:rPr>
              <a:t>Rozwój i walidacja modeli ryzyka w ramach metodyk zwinnych</a:t>
            </a:r>
            <a:endParaRPr lang="pl-PL" sz="1600" b="0" i="0" u="none" strike="noStrike" dirty="0">
              <a:solidFill>
                <a:srgbClr val="000000"/>
              </a:solidFill>
              <a:effectLst/>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1035250" y="4773300"/>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Długość kursu</a:t>
            </a:r>
            <a:br>
              <a:rPr lang="en-US" sz="2600" b="1" dirty="0">
                <a:solidFill>
                  <a:srgbClr val="C80000"/>
                </a:solidFill>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146679"/>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18</a:t>
            </a:r>
            <a:r>
              <a:rPr lang="en-US" sz="1600" dirty="0">
                <a:latin typeface="Calibri" panose="020F0502020204030204" pitchFamily="34" charset="0"/>
                <a:cs typeface="Calibri" panose="020F0502020204030204" pitchFamily="34" charset="0"/>
              </a:rPr>
              <a:t> </a:t>
            </a:r>
            <a:r>
              <a:rPr lang="pl-PL" sz="1600" dirty="0">
                <a:latin typeface="Calibri" panose="020F0502020204030204" pitchFamily="34" charset="0"/>
                <a:cs typeface="Calibri" panose="020F0502020204030204" pitchFamily="34" charset="0"/>
              </a:rPr>
              <a:t>godzin</a:t>
            </a:r>
            <a:r>
              <a:rPr lang="en-US" sz="1600" dirty="0">
                <a:latin typeface="Calibri" panose="020F0502020204030204" pitchFamily="34" charset="0"/>
                <a:cs typeface="Calibri" panose="020F0502020204030204" pitchFamily="34" charset="0"/>
              </a:rPr>
              <a:t> </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Spotkanie raz w tyg. 1,5 h</a:t>
            </a:r>
            <a:endParaRPr lang="en-US" sz="1600" dirty="0">
              <a:latin typeface="Calibri" panose="020F0502020204030204" pitchFamily="34" charset="0"/>
              <a:cs typeface="Calibri" panose="020F0502020204030204" pitchFamily="34" charset="0"/>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0" y="1191858"/>
            <a:ext cx="6885893"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defRPr/>
            </a:pPr>
            <a:r>
              <a:rPr lang="pl-PL" sz="1600" dirty="0">
                <a:latin typeface="Calibri" panose="020F0502020204030204" pitchFamily="34" charset="0"/>
                <a:cs typeface="Calibri" panose="020F0502020204030204" pitchFamily="34" charset="0"/>
              </a:rPr>
              <a:t>Czy da się przewidzieć przyszłość bez szklanej kuli? Podczas cyklu spotkań opowiemy czym są modele ryzyka, czy budowa modelu kończy się na dopasowaniu do danych oraz jakie technologie można wykorzystywać do budowy i implementacji modeli. Zajęcia będą miały również charakter praktyczny. Cykl stanowi świetny wstęp do świata modelowania ryzyka.  </a:t>
            </a:r>
            <a:endParaRPr lang="en-US" sz="16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Język</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Polski</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6" name="TextBox 25">
            <a:extLst>
              <a:ext uri="{FF2B5EF4-FFF2-40B4-BE49-F238E27FC236}">
                <a16:creationId xmlns:a16="http://schemas.microsoft.com/office/drawing/2014/main" id="{E5892BDB-B429-4D74-B047-41ABE1069BA3}"/>
              </a:ext>
            </a:extLst>
          </p:cNvPr>
          <p:cNvSpPr txBox="1"/>
          <p:nvPr/>
        </p:nvSpPr>
        <p:spPr>
          <a:xfrm>
            <a:off x="4067069" y="2856644"/>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2566604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3056443" cy="1894476"/>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b="1" dirty="0">
                <a:latin typeface="Calibri" panose="020F0502020204030204" pitchFamily="34" charset="0"/>
                <a:cs typeface="Calibri" panose="020F0502020204030204" pitchFamily="34" charset="0"/>
              </a:rPr>
              <a:t>Cloud Applications Development</a:t>
            </a:r>
            <a:endParaRPr lang="en-US"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r>
              <a:rPr lang="pl-PL" sz="2600" b="1" dirty="0">
                <a:solidFill>
                  <a:srgbClr val="C80000"/>
                </a:solidFill>
                <a:latin typeface="Calibri" panose="020F0502020204030204" pitchFamily="34" charset="0"/>
                <a:cs typeface="Calibri" panose="020F0502020204030204" pitchFamily="34" charset="0"/>
              </a:rPr>
              <a:t>zy</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695298"/>
          </a:xfrm>
          <a:ln>
            <a:noFill/>
          </a:ln>
        </p:spPr>
        <p:txBody>
          <a:body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.NET</a:t>
            </a:r>
            <a:endParaRPr lang="pl-PL"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a:t>
            </a: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Podstawowa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wiedza</a:t>
            </a:r>
            <a:r>
              <a:rPr lang="en-US" dirty="0">
                <a:latin typeface="Calibri" panose="020F0502020204030204" pitchFamily="34" charset="0"/>
                <a:cs typeface="Calibri" panose="020F0502020204030204" pitchFamily="34" charset="0"/>
              </a:rPr>
              <a:t> o </a:t>
            </a:r>
            <a:r>
              <a:rPr lang="en-US" dirty="0" err="1">
                <a:latin typeface="Calibri" panose="020F0502020204030204" pitchFamily="34" charset="0"/>
                <a:cs typeface="Calibri" panose="020F0502020204030204" pitchFamily="34" charset="0"/>
              </a:rPr>
              <a:t>chmurze</a:t>
            </a:r>
            <a:endParaRPr lang="en-US" dirty="0">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en-US" dirty="0">
                <a:latin typeface="Calibri" panose="020F0502020204030204" pitchFamily="34" charset="0"/>
                <a:cs typeface="Calibri" panose="020F0502020204030204" pitchFamily="34" charset="0"/>
              </a:rPr>
              <a:t>Tomasz Kruczkowski</a:t>
            </a:r>
            <a:endParaRPr lang="pl-PL"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Egzamin 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978649"/>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Dodatkowe wymagania</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344554"/>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Język</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angielski</a:t>
            </a:r>
            <a:r>
              <a:rPr lang="en-US" dirty="0">
                <a:latin typeface="Calibri" panose="020F0502020204030204" pitchFamily="34" charset="0"/>
                <a:cs typeface="Calibri" panose="020F0502020204030204" pitchFamily="34" charset="0"/>
              </a:rPr>
              <a:t> (B1)</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829074" y="4074301"/>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585697"/>
            <a:ext cx="6583679"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Podstawowe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usługi</a:t>
            </a:r>
            <a:r>
              <a:rPr lang="en-US" dirty="0">
                <a:latin typeface="Calibri" panose="020F0502020204030204" pitchFamily="34" charset="0"/>
                <a:cs typeface="Calibri" panose="020F0502020204030204" pitchFamily="34" charset="0"/>
              </a:rPr>
              <a:t> Azure</a:t>
            </a: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Wdrażanie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aplikacji</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Serverless</a:t>
            </a:r>
          </a:p>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Migracja</a:t>
            </a:r>
            <a:r>
              <a:rPr lang="en-US" dirty="0">
                <a:latin typeface="Calibri" panose="020F0502020204030204" pitchFamily="34" charset="0"/>
                <a:cs typeface="Calibri" panose="020F0502020204030204" pitchFamily="34" charset="0"/>
              </a:rPr>
              <a:t> do </a:t>
            </a:r>
            <a:r>
              <a:rPr lang="en-US" dirty="0" err="1">
                <a:latin typeface="Calibri" panose="020F0502020204030204" pitchFamily="34" charset="0"/>
                <a:cs typeface="Calibri" panose="020F0502020204030204" pitchFamily="34" charset="0"/>
              </a:rPr>
              <a:t>chmury</a:t>
            </a: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Długość kursu</a:t>
            </a:r>
            <a:br>
              <a:rPr lang="en-US" sz="2600" b="1" dirty="0">
                <a:solidFill>
                  <a:srgbClr val="C80000"/>
                </a:solidFill>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8</a:t>
            </a:r>
            <a:r>
              <a:rPr lang="en-US"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godzin</a:t>
            </a:r>
            <a:r>
              <a:rPr lang="en-US" dirty="0">
                <a:latin typeface="Calibri" panose="020F0502020204030204" pitchFamily="34" charset="0"/>
                <a:cs typeface="Calibri" panose="020F0502020204030204" pitchFamily="34" charset="0"/>
              </a:rPr>
              <a:t> </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Spotkanie raz w tyg </a:t>
            </a:r>
            <a:r>
              <a:rPr lang="en-US" dirty="0">
                <a:latin typeface="Calibri" panose="020F0502020204030204" pitchFamily="34" charset="0"/>
                <a:cs typeface="Calibri" panose="020F0502020204030204" pitchFamily="34" charset="0"/>
              </a:rPr>
              <a:t>2</a:t>
            </a:r>
            <a:r>
              <a:rPr lang="pl-PL" dirty="0">
                <a:latin typeface="Calibri" panose="020F0502020204030204" pitchFamily="34" charset="0"/>
                <a:cs typeface="Calibri" panose="020F0502020204030204" pitchFamily="34" charset="0"/>
              </a:rPr>
              <a:t> h</a:t>
            </a:r>
            <a:endParaRPr lang="en-US" dirty="0">
              <a:latin typeface="Calibri" panose="020F0502020204030204" pitchFamily="34" charset="0"/>
              <a:cs typeface="Calibri" panose="020F0502020204030204" pitchFamily="34" charset="0"/>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1" y="1191858"/>
            <a:ext cx="6482007"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just">
              <a:lnSpc>
                <a:spcPct val="100000"/>
              </a:lnSpc>
              <a:spcBef>
                <a:spcPts val="0"/>
              </a:spcBef>
              <a:defRPr/>
            </a:pPr>
            <a:r>
              <a:rPr lang="en-GB" dirty="0">
                <a:latin typeface="Calibri" panose="020F0502020204030204" pitchFamily="34" charset="0"/>
                <a:cs typeface="Calibri" panose="020F0502020204030204" pitchFamily="34" charset="0"/>
              </a:rPr>
              <a:t>Ten </a:t>
            </a:r>
            <a:r>
              <a:rPr lang="en-GB" dirty="0" err="1">
                <a:latin typeface="Calibri" panose="020F0502020204030204" pitchFamily="34" charset="0"/>
                <a:cs typeface="Calibri" panose="020F0502020204030204" pitchFamily="34" charset="0"/>
              </a:rPr>
              <a:t>kurs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pozwoli</a:t>
            </a:r>
            <a:r>
              <a:rPr lang="en-GB" dirty="0">
                <a:latin typeface="Calibri" panose="020F0502020204030204" pitchFamily="34" charset="0"/>
                <a:cs typeface="Calibri" panose="020F0502020204030204" pitchFamily="34" charset="0"/>
              </a:rPr>
              <a:t> Ci </a:t>
            </a:r>
            <a:r>
              <a:rPr lang="en-GB" dirty="0" err="1">
                <a:latin typeface="Calibri" panose="020F0502020204030204" pitchFamily="34" charset="0"/>
                <a:cs typeface="Calibri" panose="020F0502020204030204" pitchFamily="34" charset="0"/>
              </a:rPr>
              <a:t>poznać</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podstawy</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wytwarzania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oprogramowania</a:t>
            </a:r>
            <a:r>
              <a:rPr lang="en-GB" dirty="0">
                <a:latin typeface="Calibri" panose="020F0502020204030204" pitchFamily="34" charset="0"/>
                <a:cs typeface="Calibri" panose="020F0502020204030204" pitchFamily="34" charset="0"/>
              </a:rPr>
              <a:t> w </a:t>
            </a:r>
            <a:r>
              <a:rPr lang="en-GB" dirty="0" err="1">
                <a:latin typeface="Calibri" panose="020F0502020204030204" pitchFamily="34" charset="0"/>
                <a:cs typeface="Calibri" panose="020F0502020204030204" pitchFamily="34" charset="0"/>
              </a:rPr>
              <a:t>chmurze</a:t>
            </a:r>
            <a:r>
              <a:rPr lang="en-GB" dirty="0">
                <a:latin typeface="Calibri" panose="020F0502020204030204" pitchFamily="34" charset="0"/>
                <a:cs typeface="Calibri" panose="020F0502020204030204" pitchFamily="34" charset="0"/>
              </a:rPr>
              <a:t> Azure. </a:t>
            </a:r>
            <a:r>
              <a:rPr lang="en-GB" dirty="0" err="1">
                <a:latin typeface="Calibri" panose="020F0502020204030204" pitchFamily="34" charset="0"/>
                <a:cs typeface="Calibri" panose="020F0502020204030204" pitchFamily="34" charset="0"/>
              </a:rPr>
              <a:t>Dowiesz</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się</a:t>
            </a:r>
            <a:r>
              <a:rPr lang="en-GB" dirty="0">
                <a:latin typeface="Calibri" panose="020F0502020204030204" pitchFamily="34" charset="0"/>
                <a:cs typeface="Calibri" panose="020F0502020204030204" pitchFamily="34" charset="0"/>
              </a:rPr>
              <a:t> o </a:t>
            </a:r>
            <a:r>
              <a:rPr lang="en-GB" dirty="0" err="1">
                <a:latin typeface="Calibri" panose="020F0502020204030204" pitchFamily="34" charset="0"/>
                <a:cs typeface="Calibri" panose="020F0502020204030204" pitchFamily="34" charset="0"/>
              </a:rPr>
              <a:t>najczęściej</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wykorzystywanych</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usługach</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oraz</a:t>
            </a:r>
            <a:r>
              <a:rPr lang="en-GB" dirty="0">
                <a:latin typeface="Calibri" panose="020F0502020204030204" pitchFamily="34" charset="0"/>
                <a:cs typeface="Calibri" panose="020F0502020204030204" pitchFamily="34" charset="0"/>
              </a:rPr>
              <a:t> ich </a:t>
            </a:r>
            <a:r>
              <a:rPr lang="en-GB" dirty="0" err="1">
                <a:latin typeface="Calibri" panose="020F0502020204030204" pitchFamily="34" charset="0"/>
                <a:cs typeface="Calibri" panose="020F0502020204030204" pitchFamily="34" charset="0"/>
              </a:rPr>
              <a:t>wdrażaniu.Przedstawimy</a:t>
            </a:r>
            <a:r>
              <a:rPr lang="en-GB" dirty="0">
                <a:latin typeface="Calibri" panose="020F0502020204030204" pitchFamily="34" charset="0"/>
                <a:cs typeface="Calibri" panose="020F0502020204030204" pitchFamily="34" charset="0"/>
              </a:rPr>
              <a:t> Ci </a:t>
            </a:r>
            <a:r>
              <a:rPr lang="en-GB" dirty="0" err="1">
                <a:latin typeface="Calibri" panose="020F0502020204030204" pitchFamily="34" charset="0"/>
                <a:cs typeface="Calibri" panose="020F0502020204030204" pitchFamily="34" charset="0"/>
              </a:rPr>
              <a:t>czym</a:t>
            </a:r>
            <a:r>
              <a:rPr lang="en-GB" dirty="0">
                <a:latin typeface="Calibri" panose="020F0502020204030204" pitchFamily="34" charset="0"/>
                <a:cs typeface="Calibri" panose="020F0502020204030204" pitchFamily="34" charset="0"/>
              </a:rPr>
              <a:t> jest “</a:t>
            </a:r>
            <a:r>
              <a:rPr lang="en-GB" dirty="0" err="1">
                <a:latin typeface="Calibri" panose="020F0502020204030204" pitchFamily="34" charset="0"/>
                <a:cs typeface="Calibri" panose="020F0502020204030204" pitchFamily="34" charset="0"/>
              </a:rPr>
              <a:t>bezserwerowe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wytwarzanie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oprogramowania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oraz</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postaramy</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się</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odpowiedzieć</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na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pytanie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czy</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migracja</a:t>
            </a:r>
            <a:r>
              <a:rPr lang="en-GB" dirty="0">
                <a:latin typeface="Calibri" panose="020F0502020204030204" pitchFamily="34" charset="0"/>
                <a:cs typeface="Calibri" panose="020F0502020204030204" pitchFamily="34" charset="0"/>
              </a:rPr>
              <a:t> do </a:t>
            </a:r>
            <a:r>
              <a:rPr lang="en-GB" dirty="0" err="1">
                <a:latin typeface="Calibri" panose="020F0502020204030204" pitchFamily="34" charset="0"/>
                <a:cs typeface="Calibri" panose="020F0502020204030204" pitchFamily="34" charset="0"/>
              </a:rPr>
              <a:t>chmury</a:t>
            </a:r>
            <a:r>
              <a:rPr lang="en-GB" dirty="0">
                <a:latin typeface="Calibri" panose="020F0502020204030204" pitchFamily="34" charset="0"/>
                <a:cs typeface="Calibri" panose="020F0502020204030204" pitchFamily="34" charset="0"/>
              </a:rPr>
              <a:t> jest </a:t>
            </a:r>
            <a:r>
              <a:rPr lang="en-GB" dirty="0" err="1">
                <a:latin typeface="Calibri" panose="020F0502020204030204" pitchFamily="34" charset="0"/>
                <a:cs typeface="Calibri" panose="020F0502020204030204" pitchFamily="34" charset="0"/>
              </a:rPr>
              <a:t>zawsze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możliwa</a:t>
            </a:r>
            <a:r>
              <a:rPr lang="en-GB"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Język</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Polski</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938699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3056443"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b="1" dirty="0">
                <a:latin typeface="Calibri" panose="020F0502020204030204" pitchFamily="34" charset="0"/>
                <a:cs typeface="Calibri" panose="020F0502020204030204" pitchFamily="34" charset="0"/>
              </a:rPr>
              <a:t>Zmiana – największy trend po 2020 roku</a:t>
            </a:r>
            <a:endParaRPr lang="en-US"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Calibri" panose="020F0502020204030204" pitchFamily="34" charset="0"/>
              <a:ea typeface="IBM Plex Sans" charset="0"/>
              <a:cs typeface="Calibri" panose="020F0502020204030204" pitchFamily="34"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Calibri" panose="020F0502020204030204" pitchFamily="34" charset="0"/>
              <a:ea typeface="IBM Plex Sans" charset="0"/>
              <a:cs typeface="Calibri" panose="020F0502020204030204" pitchFamily="34"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r>
              <a:rPr lang="pl-PL" sz="2600" b="1" dirty="0">
                <a:solidFill>
                  <a:srgbClr val="C80000"/>
                </a:solidFill>
                <a:latin typeface="Calibri" panose="020F0502020204030204" pitchFamily="34" charset="0"/>
                <a:cs typeface="Calibri" panose="020F0502020204030204" pitchFamily="34" charset="0"/>
              </a:rPr>
              <a:t>zy</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1576749"/>
            <a:ext cx="3200400" cy="1277933"/>
          </a:xfrm>
          <a:ln>
            <a:noFill/>
          </a:ln>
        </p:spPr>
        <p:txBody>
          <a:bodyPr/>
          <a:lstStyle/>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Odpowiedź na pytania z formularza i wybranie przez zespół Agile </a:t>
            </a:r>
            <a:r>
              <a:rPr lang="pl-PL" sz="1600" dirty="0" err="1">
                <a:latin typeface="Calibri" panose="020F0502020204030204" pitchFamily="34" charset="0"/>
                <a:cs typeface="Calibri" panose="020F0502020204030204" pitchFamily="34" charset="0"/>
              </a:rPr>
              <a:t>Coachów</a:t>
            </a:r>
            <a:endParaRPr lang="en-US" sz="1600" dirty="0">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pl-PL" dirty="0">
                <a:latin typeface="Calibri" panose="020F0502020204030204" pitchFamily="34" charset="0"/>
                <a:cs typeface="Calibri" panose="020F0502020204030204" pitchFamily="34" charset="0"/>
              </a:rPr>
              <a:t>Jacek Zięba</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957363" y="1099492"/>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Egzamin 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Calibri" panose="020F0502020204030204" pitchFamily="34" charset="0"/>
              <a:ea typeface="IBM Plex Sans" charset="0"/>
              <a:cs typeface="Calibri" panose="020F0502020204030204" pitchFamily="34"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51093" y="3760836"/>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Dodatkowe wymagania</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30242" y="4178201"/>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dirty="0" err="1">
                <a:latin typeface="Calibri" panose="020F0502020204030204" pitchFamily="34" charset="0"/>
                <a:cs typeface="Calibri" panose="020F0502020204030204" pitchFamily="34" charset="0"/>
              </a:rPr>
              <a:t>MsTeams</a:t>
            </a:r>
            <a:endParaRPr lang="en-US" sz="16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4067069" y="3748624"/>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4066453" y="4329087"/>
            <a:ext cx="6445893" cy="3464609"/>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Czym jest zmiana i model </a:t>
            </a:r>
            <a:r>
              <a:rPr lang="pl-PL" sz="1600" dirty="0" err="1">
                <a:latin typeface="Calibri" panose="020F0502020204030204" pitchFamily="34" charset="0"/>
                <a:cs typeface="Calibri" panose="020F0502020204030204" pitchFamily="34" charset="0"/>
              </a:rPr>
              <a:t>Cynefin</a:t>
            </a:r>
            <a:endParaRPr lang="pl-PL" sz="1600"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Zarzadzanie zmianą - 4 modele, 4 perspektywy, 4 zastosowania (Lewin, </a:t>
            </a:r>
            <a:r>
              <a:rPr lang="pl-PL" sz="1600" dirty="0" err="1">
                <a:latin typeface="Calibri" panose="020F0502020204030204" pitchFamily="34" charset="0"/>
                <a:cs typeface="Calibri" panose="020F0502020204030204" pitchFamily="34" charset="0"/>
              </a:rPr>
              <a:t>McKinsey</a:t>
            </a:r>
            <a:r>
              <a:rPr lang="pl-PL" sz="1600" dirty="0">
                <a:latin typeface="Calibri" panose="020F0502020204030204" pitchFamily="34" charset="0"/>
                <a:cs typeface="Calibri" panose="020F0502020204030204" pitchFamily="34" charset="0"/>
              </a:rPr>
              <a:t>, </a:t>
            </a:r>
            <a:r>
              <a:rPr lang="pl-PL" sz="1600" dirty="0" err="1">
                <a:latin typeface="Calibri" panose="020F0502020204030204" pitchFamily="34" charset="0"/>
                <a:cs typeface="Calibri" panose="020F0502020204030204" pitchFamily="34" charset="0"/>
              </a:rPr>
              <a:t>Kotter</a:t>
            </a:r>
            <a:r>
              <a:rPr lang="pl-PL" sz="1600" dirty="0">
                <a:latin typeface="Calibri" panose="020F0502020204030204" pitchFamily="34" charset="0"/>
                <a:cs typeface="Calibri" panose="020F0502020204030204" pitchFamily="34" charset="0"/>
              </a:rPr>
              <a:t>, </a:t>
            </a:r>
            <a:r>
              <a:rPr lang="pl-PL" sz="1600" dirty="0" err="1">
                <a:latin typeface="Calibri" panose="020F0502020204030204" pitchFamily="34" charset="0"/>
                <a:cs typeface="Calibri" panose="020F0502020204030204" pitchFamily="34" charset="0"/>
              </a:rPr>
              <a:t>Adkar</a:t>
            </a:r>
            <a:endParaRPr lang="pl-PL" sz="1600"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Koncepcja </a:t>
            </a:r>
            <a:r>
              <a:rPr lang="pl-PL" sz="1600" dirty="0" err="1">
                <a:latin typeface="Calibri" panose="020F0502020204030204" pitchFamily="34" charset="0"/>
                <a:cs typeface="Calibri" panose="020F0502020204030204" pitchFamily="34" charset="0"/>
              </a:rPr>
              <a:t>Lencioniego</a:t>
            </a:r>
            <a:r>
              <a:rPr lang="pl-PL" sz="1600" dirty="0">
                <a:latin typeface="Calibri" panose="020F0502020204030204" pitchFamily="34" charset="0"/>
                <a:cs typeface="Calibri" panose="020F0502020204030204" pitchFamily="34" charset="0"/>
              </a:rPr>
              <a:t> i </a:t>
            </a:r>
            <a:r>
              <a:rPr lang="pl-PL" sz="1600" dirty="0" err="1">
                <a:latin typeface="Calibri" panose="020F0502020204030204" pitchFamily="34" charset="0"/>
                <a:cs typeface="Calibri" panose="020F0502020204030204" pitchFamily="34" charset="0"/>
              </a:rPr>
              <a:t>Tuckmana</a:t>
            </a:r>
            <a:endParaRPr lang="pl-PL" sz="1600"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Lean IT w praktyce - wartość ciągłego doskonalenia</a:t>
            </a: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Model OKR</a:t>
            </a:r>
          </a:p>
          <a:p>
            <a:pPr marL="342900" indent="-342900">
              <a:buClr>
                <a:srgbClr val="C00000"/>
              </a:buClr>
              <a:buFont typeface="Courier New" panose="02070309020205020404" pitchFamily="49" charset="0"/>
              <a:buChar char="o"/>
            </a:pPr>
            <a:r>
              <a:rPr lang="pl-PL" sz="1600" dirty="0" err="1">
                <a:latin typeface="Calibri" panose="020F0502020204030204" pitchFamily="34" charset="0"/>
                <a:cs typeface="Calibri" panose="020F0502020204030204" pitchFamily="34" charset="0"/>
              </a:rPr>
              <a:t>Featureban</a:t>
            </a:r>
            <a:endParaRPr lang="pl-PL" sz="1600"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Zmiana jako samorozwój - jak zdefiniować własne, cele i wprowadzić zmiany, które przyniosą krótko i długofalowe korzyści (model GROW i </a:t>
            </a:r>
            <a:r>
              <a:rPr lang="pl-PL" sz="1600" dirty="0" err="1">
                <a:latin typeface="Calibri" panose="020F0502020204030204" pitchFamily="34" charset="0"/>
                <a:cs typeface="Calibri" panose="020F0502020204030204" pitchFamily="34" charset="0"/>
              </a:rPr>
              <a:t>Atomic</a:t>
            </a:r>
            <a:r>
              <a:rPr lang="pl-PL" sz="1600" dirty="0">
                <a:latin typeface="Calibri" panose="020F0502020204030204" pitchFamily="34" charset="0"/>
                <a:cs typeface="Calibri" panose="020F0502020204030204" pitchFamily="34" charset="0"/>
              </a:rPr>
              <a:t> </a:t>
            </a:r>
            <a:r>
              <a:rPr lang="pl-PL" sz="1600" dirty="0" err="1">
                <a:latin typeface="Calibri" panose="020F0502020204030204" pitchFamily="34" charset="0"/>
                <a:cs typeface="Calibri" panose="020F0502020204030204" pitchFamily="34" charset="0"/>
              </a:rPr>
              <a:t>Habits</a:t>
            </a:r>
            <a:r>
              <a:rPr lang="pl-PL" sz="1600" dirty="0">
                <a:latin typeface="Calibri" panose="020F0502020204030204" pitchFamily="34" charset="0"/>
                <a:cs typeface="Calibri" panose="020F0502020204030204" pitchFamily="34" charset="0"/>
              </a:rPr>
              <a:t>)</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Długość kursu</a:t>
            </a:r>
            <a:br>
              <a:rPr lang="en-US" sz="2600" b="1" dirty="0">
                <a:solidFill>
                  <a:srgbClr val="C80000"/>
                </a:solidFill>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19,5 godziny</a:t>
            </a:r>
            <a:endParaRPr lang="en-US" sz="1600"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600" dirty="0">
                <a:latin typeface="Calibri" panose="020F0502020204030204" pitchFamily="34" charset="0"/>
                <a:cs typeface="Calibri" panose="020F0502020204030204" pitchFamily="34" charset="0"/>
              </a:rPr>
              <a:t>Spotkanie raz w tygodniu</a:t>
            </a:r>
            <a:endParaRPr lang="en-US" sz="1600" dirty="0">
              <a:latin typeface="Calibri" panose="020F0502020204030204" pitchFamily="34" charset="0"/>
              <a:cs typeface="Calibri" panose="020F0502020204030204" pitchFamily="34" charset="0"/>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0" y="1191858"/>
            <a:ext cx="6209488" cy="273810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defRPr/>
            </a:pPr>
            <a:r>
              <a:rPr lang="pl-PL" sz="1600" dirty="0">
                <a:latin typeface="Calibri" panose="020F0502020204030204" pitchFamily="34" charset="0"/>
                <a:cs typeface="Calibri" panose="020F0502020204030204" pitchFamily="34" charset="0"/>
              </a:rPr>
              <a:t>Przechodząc przez cykl szkoleń poznasz różne spojrzenia na największy trend po 2020 roku, czyli zmianę. Omówimy sposób zarządzania zmianą oraz przedstawimy, jak odnaleźć się w zmiennym stanowisku jako zespół i indywidualna jednostka. Poznasz narzędzia, metody i techniki, które pomogą Ci w życiu prywatnym, jak i życiu zawodowym. Bo zmiana to nie tylko wyzwanie, ale i szansa. </a:t>
            </a:r>
            <a:endParaRPr lang="en-US" sz="16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Język</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Polski</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2620679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6629400" cy="5257800"/>
          </a:xfrm>
        </p:spPr>
        <p:txBody>
          <a:bodyPr>
            <a:normAutofit/>
          </a:bodyPr>
          <a:lstStyle/>
          <a:p>
            <a:r>
              <a:rPr lang="pl-PL" sz="5400" b="1" dirty="0">
                <a:solidFill>
                  <a:schemeClr val="tx1"/>
                </a:solidFill>
                <a:latin typeface="Calibri" panose="020F0502020204030204" pitchFamily="34" charset="0"/>
                <a:ea typeface="IBM Plex Sans" charset="0"/>
                <a:cs typeface="Calibri" panose="020F0502020204030204" pitchFamily="34" charset="0"/>
              </a:rPr>
              <a:t>Lista Streamów</a:t>
            </a:r>
            <a:br>
              <a:rPr lang="en-US" sz="5400" b="1" dirty="0">
                <a:solidFill>
                  <a:schemeClr val="tx1"/>
                </a:solidFill>
                <a:latin typeface="Calibri" panose="020F0502020204030204" pitchFamily="34" charset="0"/>
                <a:ea typeface="IBM Plex Sans" charset="0"/>
                <a:cs typeface="Calibri" panose="020F0502020204030204" pitchFamily="34" charset="0"/>
              </a:rPr>
            </a:br>
            <a:r>
              <a:rPr lang="pl-PL" sz="5400" b="1" dirty="0">
                <a:solidFill>
                  <a:srgbClr val="C80000"/>
                </a:solidFill>
                <a:latin typeface="Calibri" panose="020F0502020204030204" pitchFamily="34" charset="0"/>
                <a:ea typeface="IBM Plex Sans" charset="0"/>
                <a:cs typeface="Calibri" panose="020F0502020204030204" pitchFamily="34" charset="0"/>
              </a:rPr>
              <a:t>Kyndryl</a:t>
            </a:r>
            <a:r>
              <a:rPr lang="en-US" sz="5400" b="1" dirty="0">
                <a:solidFill>
                  <a:srgbClr val="C80000"/>
                </a:solidFill>
                <a:latin typeface="Calibri" panose="020F0502020204030204" pitchFamily="34" charset="0"/>
                <a:ea typeface="IBM Plex Sans" charset="0"/>
                <a:cs typeface="Calibri" panose="020F0502020204030204" pitchFamily="34" charset="0"/>
              </a:rPr>
              <a:t>.</a:t>
            </a:r>
            <a:br>
              <a:rPr lang="en-US" sz="5400" b="1" dirty="0">
                <a:solidFill>
                  <a:srgbClr val="C80000"/>
                </a:solidFill>
                <a:latin typeface="IBM Plex Sans" charset="0"/>
                <a:ea typeface="IBM Plex Sans" charset="0"/>
                <a:cs typeface="IBM Plex Sans" charset="0"/>
              </a:rPr>
            </a:br>
            <a:endParaRPr lang="en-US" sz="5400" b="1" dirty="0">
              <a:solidFill>
                <a:schemeClr val="tx1"/>
              </a:solidFill>
              <a:latin typeface="IBM Plex Sans" charset="0"/>
              <a:ea typeface="IBM Plex Sans" charset="0"/>
              <a:cs typeface="IBM Plex Sans" charset="0"/>
            </a:endParaRPr>
          </a:p>
        </p:txBody>
      </p:sp>
      <p:pic>
        <p:nvPicPr>
          <p:cNvPr id="11" name="Picture 10">
            <a:extLst>
              <a:ext uri="{FF2B5EF4-FFF2-40B4-BE49-F238E27FC236}">
                <a16:creationId xmlns:a16="http://schemas.microsoft.com/office/drawing/2014/main" id="{7626B856-5A8C-42B2-9A17-CE4E6F2B859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6766560" y="205352"/>
            <a:ext cx="2238125" cy="960895"/>
          </a:xfrm>
          <a:prstGeom prst="rect">
            <a:avLst/>
          </a:prstGeom>
        </p:spPr>
      </p:pic>
      <p:pic>
        <p:nvPicPr>
          <p:cNvPr id="12" name="Picture 11">
            <a:extLst>
              <a:ext uri="{FF2B5EF4-FFF2-40B4-BE49-F238E27FC236}">
                <a16:creationId xmlns:a16="http://schemas.microsoft.com/office/drawing/2014/main" id="{646FEABB-5897-4CA0-A28D-BDD983B9D3A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93348" y="1278224"/>
            <a:ext cx="1984550" cy="286292"/>
          </a:xfrm>
          <a:prstGeom prst="rect">
            <a:avLst/>
          </a:prstGeom>
        </p:spPr>
      </p:pic>
      <p:pic>
        <p:nvPicPr>
          <p:cNvPr id="4" name="Picture 3" descr="A person standing in front of a building&#10;&#10;Description automatically generated">
            <a:extLst>
              <a:ext uri="{FF2B5EF4-FFF2-40B4-BE49-F238E27FC236}">
                <a16:creationId xmlns:a16="http://schemas.microsoft.com/office/drawing/2014/main" id="{BBA4F7B5-B6A5-4A8F-BEAA-10570761AE5C}"/>
              </a:ext>
            </a:extLst>
          </p:cNvPr>
          <p:cNvPicPr>
            <a:picLocks noChangeAspect="1"/>
          </p:cNvPicPr>
          <p:nvPr/>
        </p:nvPicPr>
        <p:blipFill>
          <a:blip r:embed="rId4"/>
          <a:stretch>
            <a:fillRect/>
          </a:stretch>
        </p:blipFill>
        <p:spPr>
          <a:xfrm>
            <a:off x="9144000" y="0"/>
            <a:ext cx="5486400" cy="8229600"/>
          </a:xfrm>
          <a:prstGeom prst="rect">
            <a:avLst/>
          </a:prstGeom>
        </p:spPr>
      </p:pic>
    </p:spTree>
    <p:extLst>
      <p:ext uri="{BB962C8B-B14F-4D97-AF65-F5344CB8AC3E}">
        <p14:creationId xmlns:p14="http://schemas.microsoft.com/office/powerpoint/2010/main" val="2197338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3056443" cy="230312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b="1" dirty="0">
                <a:latin typeface="Calibri" panose="020F0502020204030204" pitchFamily="34" charset="0"/>
                <a:cs typeface="Calibri" panose="020F0502020204030204" pitchFamily="34" charset="0"/>
              </a:rPr>
              <a:t>IT Governance - </a:t>
            </a:r>
            <a:r>
              <a:rPr lang="en-US" b="1" dirty="0" err="1">
                <a:effectLst/>
                <a:latin typeface="Calibri" panose="020F0502020204030204" pitchFamily="34" charset="0"/>
                <a:ea typeface="Calibri" panose="020F0502020204030204" pitchFamily="34" charset="0"/>
                <a:cs typeface="Times New Roman" panose="02020603050405020304" pitchFamily="18" charset="0"/>
              </a:rPr>
              <a:t>współpraca</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pomiędzy</a:t>
            </a:r>
            <a:r>
              <a:rPr lang="en-US" b="1" dirty="0">
                <a:effectLst/>
                <a:latin typeface="Calibri" panose="020F0502020204030204" pitchFamily="34" charset="0"/>
                <a:ea typeface="Calibri" panose="020F0502020204030204" pitchFamily="34" charset="0"/>
                <a:cs typeface="Times New Roman" panose="02020603050405020304" pitchFamily="18" charset="0"/>
              </a:rPr>
              <a:t> IT</a:t>
            </a:r>
            <a:br>
              <a:rPr lang="pl-PL" b="1" dirty="0">
                <a:effectLst/>
                <a:latin typeface="Calibri" panose="020F0502020204030204" pitchFamily="34" charset="0"/>
                <a:ea typeface="Calibri" panose="020F0502020204030204" pitchFamily="34" charset="0"/>
                <a:cs typeface="Times New Roman" panose="02020603050405020304" pitchFamily="18" charset="0"/>
              </a:rPr>
            </a:br>
            <a:r>
              <a:rPr lang="pl-PL" b="1" dirty="0">
                <a:effectLst/>
                <a:latin typeface="Calibri" panose="020F0502020204030204" pitchFamily="34" charset="0"/>
                <a:ea typeface="Calibri" panose="020F0502020204030204" pitchFamily="34" charset="0"/>
                <a:cs typeface="Times New Roman" panose="02020603050405020304" pitchFamily="18" charset="0"/>
              </a:rPr>
              <a:t>i</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biznesem</a:t>
            </a:r>
            <a:endParaRPr lang="en-US" b="1"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1"/>
            <a:ext cx="3200400" cy="1780637"/>
          </a:xfrm>
          <a:ln>
            <a:noFill/>
          </a:ln>
        </p:spPr>
        <p:txBody>
          <a:bodyPr/>
          <a:lstStyle/>
          <a:p>
            <a:pPr marL="342900" lvl="0" indent="-342900">
              <a:buClr>
                <a:srgbClr val="C00000"/>
              </a:buClr>
              <a:buFont typeface="Courier New" panose="02070309020205020404" pitchFamily="49" charset="0"/>
              <a:buChar char="o"/>
            </a:pPr>
            <a:r>
              <a:rPr lang="pl-PL" sz="1800" kern="50" dirty="0">
                <a:solidFill>
                  <a:srgbClr val="00000A"/>
                </a:solidFill>
                <a:effectLst/>
                <a:latin typeface="IBM Plex Sans" panose="020B0503050203000203" pitchFamily="34" charset="0"/>
                <a:ea typeface="MS Mincho" panose="02020609040205080304" pitchFamily="49" charset="-128"/>
                <a:cs typeface="Arial" panose="020B0604020202020204" pitchFamily="34" charset="0"/>
              </a:rPr>
              <a:t>język angielski</a:t>
            </a:r>
            <a:endParaRPr lang="en-US" sz="1800" kern="50" dirty="0">
              <a:solidFill>
                <a:srgbClr val="00000A"/>
              </a:solidFill>
              <a:effectLst/>
              <a:latin typeface="Symbol" panose="05050102010706020507" pitchFamily="18" charset="2"/>
              <a:ea typeface="MS Mincho" panose="02020609040205080304" pitchFamily="49" charset="-128"/>
              <a:cs typeface="Symbol" panose="05050102010706020507" pitchFamily="18" charset="2"/>
            </a:endParaRPr>
          </a:p>
          <a:p>
            <a:pPr marL="342900" lvl="0" indent="-342900">
              <a:buClr>
                <a:srgbClr val="C00000"/>
              </a:buClr>
              <a:buFont typeface="Courier New" panose="02070309020205020404" pitchFamily="49" charset="0"/>
              <a:buChar char="o"/>
            </a:pPr>
            <a:r>
              <a:rPr lang="pl-PL" sz="1800" kern="50" dirty="0">
                <a:solidFill>
                  <a:srgbClr val="00000A"/>
                </a:solidFill>
                <a:latin typeface="IBM Plex Sans" panose="020B0503050203000203" pitchFamily="34" charset="0"/>
                <a:ea typeface="MS Mincho" panose="02020609040205080304" pitchFamily="49" charset="-128"/>
                <a:cs typeface="Arial" panose="020B0604020202020204" pitchFamily="34" charset="0"/>
              </a:rPr>
              <a:t>r</a:t>
            </a:r>
            <a:r>
              <a:rPr lang="pl-PL" sz="1800" kern="50" dirty="0">
                <a:solidFill>
                  <a:srgbClr val="00000A"/>
                </a:solidFill>
                <a:effectLst/>
                <a:latin typeface="IBM Plex Sans" panose="020B0503050203000203" pitchFamily="34" charset="0"/>
                <a:ea typeface="MS Mincho" panose="02020609040205080304" pitchFamily="49" charset="-128"/>
                <a:cs typeface="Arial" panose="020B0604020202020204" pitchFamily="34" charset="0"/>
              </a:rPr>
              <a:t>ozumienie procesów biznesowych</a:t>
            </a:r>
            <a:endParaRPr lang="en-US" sz="1800" kern="50" dirty="0">
              <a:solidFill>
                <a:srgbClr val="00000A"/>
              </a:solidFill>
              <a:latin typeface="Symbol" panose="05050102010706020507" pitchFamily="18" charset="2"/>
              <a:ea typeface="MS Mincho" panose="02020609040205080304" pitchFamily="49" charset="-128"/>
              <a:cs typeface="Arial" panose="020B0604020202020204" pitchFamily="34" charset="0"/>
            </a:endParaRPr>
          </a:p>
          <a:p>
            <a:pPr marL="342900" lvl="0" indent="-342900">
              <a:buClr>
                <a:srgbClr val="C00000"/>
              </a:buClr>
              <a:buFont typeface="Courier New" panose="02070309020205020404" pitchFamily="49" charset="0"/>
              <a:buChar char="o"/>
            </a:pPr>
            <a:r>
              <a:rPr lang="pl-PL" sz="1800" kern="50" dirty="0">
                <a:solidFill>
                  <a:srgbClr val="00000A"/>
                </a:solidFill>
                <a:effectLst/>
                <a:latin typeface="IBM Plex Sans" panose="020B0503050203000203" pitchFamily="34" charset="0"/>
                <a:ea typeface="MS Mincho" panose="02020609040205080304" pitchFamily="49" charset="-128"/>
                <a:cs typeface="Arial" panose="020B0604020202020204" pitchFamily="34" charset="0"/>
              </a:rPr>
              <a:t>zdolność analitycznego myślenia</a:t>
            </a:r>
            <a:endParaRPr lang="en-US" dirty="0"/>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en-US" dirty="0">
                <a:latin typeface="Calibri" panose="020F0502020204030204" pitchFamily="34" charset="0"/>
                <a:cs typeface="Calibri" panose="020F0502020204030204" pitchFamily="34" charset="0"/>
              </a:rPr>
              <a:t>Adam Grabowski</a:t>
            </a:r>
            <a:endParaRPr lang="pl-PL"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Egzamin 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767370" y="3378275"/>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884281" y="3842757"/>
            <a:ext cx="6583679" cy="399708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Calibri" panose="020F0502020204030204" pitchFamily="34" charset="0"/>
              </a:rPr>
              <a:t>IT Governance: </a:t>
            </a:r>
            <a:r>
              <a:rPr lang="en-US" dirty="0" err="1">
                <a:effectLst/>
                <a:latin typeface="Calibri" panose="020F0502020204030204" pitchFamily="34" charset="0"/>
                <a:ea typeface="Calibri" panose="020F0502020204030204" pitchFamily="34" charset="0"/>
                <a:cs typeface="Calibri" panose="020F0502020204030204" pitchFamily="34" charset="0"/>
              </a:rPr>
              <a:t>założenia</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zasady, metody współpracy, cykl życia budżetu, role</a:t>
            </a:r>
            <a:r>
              <a:rPr lang="en-US" dirty="0">
                <a:latin typeface="Calibri" panose="020F0502020204030204" pitchFamily="34" charset="0"/>
                <a:cs typeface="Calibri" panose="020F0502020204030204" pitchFamily="34" charset="0"/>
              </a:rPr>
              <a:t> w</a:t>
            </a:r>
            <a:r>
              <a:rPr lang="pl-PL" dirty="0">
                <a:latin typeface="Calibri" panose="020F0502020204030204" pitchFamily="34" charset="0"/>
                <a:cs typeface="Calibri" panose="020F0502020204030204" pitchFamily="34" charset="0"/>
              </a:rPr>
              <a:t> IT i biznes</a:t>
            </a:r>
            <a:r>
              <a:rPr lang="en-US" dirty="0" err="1">
                <a:latin typeface="Calibri" panose="020F0502020204030204" pitchFamily="34" charset="0"/>
                <a:cs typeface="Calibri" panose="020F0502020204030204" pitchFamily="34" charset="0"/>
              </a:rPr>
              <a:t>ie</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err="1">
                <a:effectLst/>
                <a:latin typeface="Calibri" panose="020F0502020204030204" pitchFamily="34" charset="0"/>
                <a:ea typeface="Calibri" panose="020F0502020204030204" pitchFamily="34" charset="0"/>
                <a:cs typeface="Calibri" panose="020F0502020204030204" pitchFamily="34" charset="0"/>
              </a:rPr>
              <a:t>Katalog</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usług</a:t>
            </a:r>
            <a:r>
              <a:rPr lang="en-US" dirty="0">
                <a:effectLst/>
                <a:latin typeface="Calibri" panose="020F0502020204030204" pitchFamily="34" charset="0"/>
                <a:ea typeface="Calibri" panose="020F0502020204030204" pitchFamily="34" charset="0"/>
                <a:cs typeface="Calibri" panose="020F0502020204030204" pitchFamily="34" charset="0"/>
              </a:rPr>
              <a:t> – </a:t>
            </a:r>
            <a:r>
              <a:rPr lang="en-US" dirty="0" err="1">
                <a:effectLst/>
                <a:latin typeface="Calibri" panose="020F0502020204030204" pitchFamily="34" charset="0"/>
                <a:ea typeface="Calibri" panose="020F0502020204030204" pitchFamily="34" charset="0"/>
                <a:cs typeface="Calibri" panose="020F0502020204030204" pitchFamily="34" charset="0"/>
              </a:rPr>
              <a:t>świadczenie</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usług</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Incident Management </a:t>
            </a:r>
          </a:p>
          <a:p>
            <a:pPr marL="342900" indent="-342900">
              <a:buClr>
                <a:srgbClr val="C00000"/>
              </a:buClr>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Calibri" panose="020F0502020204030204" pitchFamily="34" charset="0"/>
              </a:rPr>
              <a:t>Change management (inc. release management, test management)</a:t>
            </a:r>
          </a:p>
          <a:p>
            <a:pPr marL="342900" indent="-342900">
              <a:buClr>
                <a:srgbClr val="C00000"/>
              </a:buClr>
              <a:buFont typeface="Courier New" panose="02070309020205020404" pitchFamily="49" charset="0"/>
              <a:buChar char="o"/>
            </a:pPr>
            <a:r>
              <a:rPr lang="en-US" dirty="0" err="1">
                <a:effectLst/>
                <a:latin typeface="Calibri" panose="020F0502020204030204" pitchFamily="34" charset="0"/>
                <a:ea typeface="Calibri" panose="020F0502020204030204" pitchFamily="34" charset="0"/>
                <a:cs typeface="Calibri" panose="020F0502020204030204" pitchFamily="34" charset="0"/>
              </a:rPr>
              <a:t>Nowe</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Projekty</a:t>
            </a:r>
            <a:r>
              <a:rPr lang="en-US" dirty="0">
                <a:effectLst/>
                <a:latin typeface="Calibri" panose="020F0502020204030204" pitchFamily="34" charset="0"/>
                <a:ea typeface="Calibri" panose="020F0502020204030204" pitchFamily="34" charset="0"/>
                <a:cs typeface="Calibri" panose="020F0502020204030204" pitchFamily="34" charset="0"/>
              </a:rPr>
              <a:t> (project management)</a:t>
            </a:r>
          </a:p>
          <a:p>
            <a:pPr marL="342900" indent="-342900">
              <a:buClr>
                <a:srgbClr val="C00000"/>
              </a:buClr>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Calibri" panose="020F0502020204030204" pitchFamily="34" charset="0"/>
              </a:rPr>
              <a:t>Enterprise Architecture</a:t>
            </a:r>
          </a:p>
          <a:p>
            <a:pPr marL="342900" indent="-342900">
              <a:buClr>
                <a:srgbClr val="C00000"/>
              </a:buClr>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Calibri" panose="020F0502020204030204" pitchFamily="34" charset="0"/>
              </a:rPr>
              <a:t>IT Risk &amp; Compliance</a:t>
            </a:r>
          </a:p>
          <a:p>
            <a:pPr marL="342900" indent="-342900">
              <a:buClr>
                <a:srgbClr val="C00000"/>
              </a:buClr>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Calibri" panose="020F0502020204030204" pitchFamily="34" charset="0"/>
              </a:rPr>
              <a:t>IT Procurement (</a:t>
            </a:r>
            <a:r>
              <a:rPr lang="en-US" dirty="0" err="1">
                <a:effectLst/>
                <a:latin typeface="Calibri" panose="020F0502020204030204" pitchFamily="34" charset="0"/>
                <a:ea typeface="Calibri" panose="020F0502020204030204" pitchFamily="34" charset="0"/>
                <a:cs typeface="Calibri" panose="020F0502020204030204" pitchFamily="34" charset="0"/>
              </a:rPr>
              <a:t>Zakupy</a:t>
            </a:r>
            <a:r>
              <a:rPr lang="en-US" dirty="0">
                <a:effectLst/>
                <a:latin typeface="Calibri" panose="020F0502020204030204" pitchFamily="34" charset="0"/>
                <a:ea typeface="Calibri" panose="020F0502020204030204" pitchFamily="34" charset="0"/>
                <a:cs typeface="Calibri" panose="020F0502020204030204" pitchFamily="34" charset="0"/>
              </a:rPr>
              <a:t> w IT)</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IBM Plex Sans" panose="020B0503050203000203" pitchFamily="34" charset="0"/>
              </a:rPr>
              <a:t>Długość 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t>11,5 </a:t>
            </a:r>
            <a:r>
              <a:rPr lang="pl-PL" dirty="0"/>
              <a:t>godzin</a:t>
            </a:r>
            <a:r>
              <a:rPr lang="en-US" dirty="0"/>
              <a:t>y </a:t>
            </a:r>
          </a:p>
          <a:p>
            <a:pPr marL="342900" indent="-342900">
              <a:buClr>
                <a:srgbClr val="C00000"/>
              </a:buClr>
              <a:buFont typeface="Courier New" panose="02070309020205020404" pitchFamily="49" charset="0"/>
              <a:buChar char="o"/>
            </a:pPr>
            <a:r>
              <a:rPr lang="pl-PL" dirty="0"/>
              <a:t>Spotkanie raz w </a:t>
            </a:r>
            <a:r>
              <a:rPr lang="pl-PL" dirty="0" err="1"/>
              <a:t>tyg</a:t>
            </a:r>
            <a:r>
              <a:rPr lang="pl-PL" dirty="0"/>
              <a:t> </a:t>
            </a:r>
            <a:r>
              <a:rPr lang="en-US" dirty="0"/>
              <a:t>1-2</a:t>
            </a:r>
            <a:r>
              <a:rPr lang="pl-PL" dirty="0"/>
              <a:t> h</a:t>
            </a:r>
            <a:endParaRPr lang="en-US" dirty="0"/>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0" y="1191858"/>
            <a:ext cx="6885893"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defRPr/>
            </a:pPr>
            <a:r>
              <a:rPr lang="en-US" dirty="0" err="1">
                <a:latin typeface="Calibri" panose="020F0502020204030204" pitchFamily="34" charset="0"/>
                <a:cs typeface="Calibri" panose="020F0502020204030204" pitchFamily="34" charset="0"/>
              </a:rPr>
              <a:t>Kurs</a:t>
            </a:r>
            <a:r>
              <a:rPr lang="pl-PL" dirty="0">
                <a:latin typeface="Calibri" panose="020F0502020204030204" pitchFamily="34" charset="0"/>
                <a:cs typeface="Calibri" panose="020F0502020204030204" pitchFamily="34" charset="0"/>
              </a:rPr>
              <a:t> obejmie zasady, według których budowane są relacje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pomiędzy</a:t>
            </a:r>
            <a:r>
              <a:rPr lang="pl-PL" dirty="0">
                <a:latin typeface="Calibri" panose="020F0502020204030204" pitchFamily="34" charset="0"/>
                <a:cs typeface="Calibri" panose="020F0502020204030204" pitchFamily="34" charset="0"/>
              </a:rPr>
              <a:t> IT i biznes</a:t>
            </a:r>
            <a:r>
              <a:rPr lang="en-US" dirty="0" err="1">
                <a:latin typeface="Calibri" panose="020F0502020204030204" pitchFamily="34" charset="0"/>
                <a:cs typeface="Calibri" panose="020F0502020204030204" pitchFamily="34" charset="0"/>
              </a:rPr>
              <a:t>em</a:t>
            </a:r>
            <a:r>
              <a:rPr lang="pl-PL" dirty="0">
                <a:latin typeface="Calibri" panose="020F0502020204030204" pitchFamily="34" charset="0"/>
                <a:cs typeface="Calibri" panose="020F0502020204030204" pitchFamily="34" charset="0"/>
              </a:rPr>
              <a:t> w dojrzałych organizacjach</a:t>
            </a:r>
            <a:r>
              <a:rPr lang="en-US" dirty="0">
                <a:latin typeface="Calibri" panose="020F0502020204030204" pitchFamily="34" charset="0"/>
                <a:cs typeface="Calibri" panose="020F0502020204030204" pitchFamily="34" charset="0"/>
              </a:rPr>
              <a:t>.</a:t>
            </a:r>
            <a:r>
              <a:rPr lang="pl-PL" dirty="0">
                <a:latin typeface="Calibri" panose="020F0502020204030204" pitchFamily="34" charset="0"/>
                <a:cs typeface="Calibri" panose="020F0502020204030204" pitchFamily="34" charset="0"/>
              </a:rPr>
              <a:t> Założenia kursu powstały na bazie wdrożeń w instytucjach sektora finansowego w Polsce, przeniesionych z doświadczeń </a:t>
            </a:r>
            <a:r>
              <a:rPr lang="en-US" dirty="0">
                <a:latin typeface="Calibri" panose="020F0502020204030204" pitchFamily="34" charset="0"/>
                <a:cs typeface="Calibri" panose="020F0502020204030204" pitchFamily="34" charset="0"/>
              </a:rPr>
              <a:t>w</a:t>
            </a:r>
            <a:r>
              <a:rPr lang="pl-PL" dirty="0">
                <a:latin typeface="Calibri" panose="020F0502020204030204" pitchFamily="34" charset="0"/>
                <a:cs typeface="Calibri" panose="020F0502020204030204" pitchFamily="34" charset="0"/>
              </a:rPr>
              <a:t> Europ</a:t>
            </a:r>
            <a:r>
              <a:rPr lang="en-US" dirty="0" err="1">
                <a:latin typeface="Calibri" panose="020F0502020204030204" pitchFamily="34" charset="0"/>
                <a:cs typeface="Calibri" panose="020F0502020204030204" pitchFamily="34" charset="0"/>
              </a:rPr>
              <a:t>ie</a:t>
            </a:r>
            <a:r>
              <a:rPr lang="pl-PL" dirty="0">
                <a:latin typeface="Calibri" panose="020F0502020204030204" pitchFamily="34" charset="0"/>
                <a:cs typeface="Calibri" panose="020F0502020204030204" pitchFamily="34" charset="0"/>
              </a:rPr>
              <a:t> Zachodniej, ale ich uniwersalność pozwala na dopasowanie do wdrożenia do podmiot</a:t>
            </a:r>
            <a:r>
              <a:rPr lang="en-US" dirty="0">
                <a:latin typeface="Calibri" panose="020F0502020204030204" pitchFamily="34" charset="0"/>
                <a:cs typeface="Calibri" panose="020F0502020204030204" pitchFamily="34" charset="0"/>
              </a:rPr>
              <a:t>u</a:t>
            </a:r>
            <a:r>
              <a:rPr lang="pl-PL" dirty="0">
                <a:latin typeface="Calibri" panose="020F0502020204030204" pitchFamily="34" charset="0"/>
                <a:cs typeface="Calibri" panose="020F0502020204030204" pitchFamily="34" charset="0"/>
              </a:rPr>
              <a:t> w</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dowolnym</a:t>
            </a:r>
            <a:r>
              <a:rPr lang="en-US"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sektorze.</a:t>
            </a:r>
            <a:endParaRPr lang="en-US"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Język</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Polski</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306019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D152C-162F-3749-8F23-3E6EBD764CDC}"/>
              </a:ext>
            </a:extLst>
          </p:cNvPr>
          <p:cNvSpPr/>
          <p:nvPr/>
        </p:nvSpPr>
        <p:spPr>
          <a:xfrm>
            <a:off x="3892862" y="0"/>
            <a:ext cx="10737538" cy="8229600"/>
          </a:xfrm>
          <a:prstGeom prst="rect">
            <a:avLst/>
          </a:prstGeom>
          <a:solidFill>
            <a:schemeClr val="bg2">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PL" sz="2000" dirty="0">
              <a:latin typeface="IBM Plex Sans" panose="020B0503050000000000" pitchFamily="34" charset="0"/>
            </a:endParaRPr>
          </a:p>
        </p:txBody>
      </p:sp>
      <p:sp>
        <p:nvSpPr>
          <p:cNvPr id="10" name="Title 1">
            <a:extLst>
              <a:ext uri="{FF2B5EF4-FFF2-40B4-BE49-F238E27FC236}">
                <a16:creationId xmlns:a16="http://schemas.microsoft.com/office/drawing/2014/main" id="{FDC708B1-B8D3-43A3-861D-10DF25D4DC91}"/>
              </a:ext>
            </a:extLst>
          </p:cNvPr>
          <p:cNvSpPr txBox="1">
            <a:spLocks/>
          </p:cNvSpPr>
          <p:nvPr/>
        </p:nvSpPr>
        <p:spPr>
          <a:xfrm>
            <a:off x="547793" y="1163249"/>
            <a:ext cx="3400424"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sz="3200" b="1" dirty="0">
                <a:latin typeface="Calibri" panose="020F0502020204030204" pitchFamily="34" charset="0"/>
                <a:cs typeface="Calibri" panose="020F0502020204030204" pitchFamily="34" charset="0"/>
              </a:rPr>
              <a:t>Sztuczna inteligencja dla przedsiębiorstw: podejście praktyczne</a:t>
            </a:r>
            <a:endParaRPr lang="pl-PL" sz="3200"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pl-PL" sz="200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pl-PL" sz="2000">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pl-PL" sz="3200" b="1">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pl-PL" sz="2600" b="1" dirty="0">
                <a:latin typeface="IBM Plex Sans" panose="020B0503050203000203" pitchFamily="34" charset="0"/>
              </a:rPr>
            </a:br>
            <a:endParaRPr lang="pl-PL"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err="1">
                <a:latin typeface="Calibri" panose="020F0502020204030204" pitchFamily="34" charset="0"/>
                <a:cs typeface="Calibri" panose="020F0502020204030204" pitchFamily="34" charset="0"/>
              </a:rPr>
              <a:t>Stream</a:t>
            </a:r>
            <a:br>
              <a:rPr lang="pl-PL" sz="2600" b="1" dirty="0">
                <a:latin typeface="Calibri" panose="020F0502020204030204" pitchFamily="34" charset="0"/>
                <a:cs typeface="Calibri" panose="020F0502020204030204" pitchFamily="34" charset="0"/>
              </a:rPr>
            </a:br>
            <a:r>
              <a:rPr lang="pl-PL" sz="2600" b="1" dirty="0" err="1">
                <a:solidFill>
                  <a:srgbClr val="C80000"/>
                </a:solidFill>
                <a:latin typeface="Calibri" panose="020F0502020204030204" pitchFamily="34" charset="0"/>
                <a:cs typeface="Calibri" panose="020F0502020204030204" pitchFamily="34" charset="0"/>
              </a:rPr>
              <a:t>Ownerzy</a:t>
            </a:r>
            <a:endParaRPr lang="pl-PL"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0931219" y="670972"/>
            <a:ext cx="3200400" cy="1277933"/>
          </a:xfrm>
          <a:ln>
            <a:noFill/>
          </a:ln>
        </p:spPr>
        <p:txBody>
          <a:bodyPr/>
          <a:lstStyle/>
          <a:p>
            <a:pPr marL="342900" indent="-342900">
              <a:buClr>
                <a:srgbClr val="C00000"/>
              </a:buClr>
              <a:buFont typeface="Courier New" panose="02070309020205020404" pitchFamily="49" charset="0"/>
              <a:buChar char="o"/>
            </a:pPr>
            <a:r>
              <a:rPr lang="pl-PL" sz="1900" dirty="0">
                <a:latin typeface="Calibri" panose="020F0502020204030204" pitchFamily="34" charset="0"/>
                <a:cs typeface="Calibri" panose="020F0502020204030204" pitchFamily="34" charset="0"/>
              </a:rPr>
              <a:t>praktyczne doświadczenie z obszaru Machine Learning, Natural Language Processing lub/i </a:t>
            </a:r>
            <a:r>
              <a:rPr lang="pl-PL" sz="1900" dirty="0" err="1">
                <a:latin typeface="Calibri" panose="020F0502020204030204" pitchFamily="34" charset="0"/>
                <a:cs typeface="Calibri" panose="020F0502020204030204" pitchFamily="34" charset="0"/>
              </a:rPr>
              <a:t>Computer</a:t>
            </a:r>
            <a:r>
              <a:rPr lang="pl-PL" sz="1900" dirty="0">
                <a:latin typeface="Calibri" panose="020F0502020204030204" pitchFamily="34" charset="0"/>
                <a:cs typeface="Calibri" panose="020F0502020204030204" pitchFamily="34" charset="0"/>
              </a:rPr>
              <a:t> </a:t>
            </a:r>
            <a:r>
              <a:rPr lang="pl-PL" sz="1900" dirty="0" err="1">
                <a:latin typeface="Calibri" panose="020F0502020204030204" pitchFamily="34" charset="0"/>
                <a:cs typeface="Calibri" panose="020F0502020204030204" pitchFamily="34" charset="0"/>
              </a:rPr>
              <a:t>Vision</a:t>
            </a:r>
            <a:endParaRPr lang="pl-PL" sz="1900" dirty="0">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2462" y="5156551"/>
            <a:ext cx="3200400" cy="5257800"/>
          </a:xfrm>
        </p:spPr>
        <p:txBody>
          <a:bodyPr/>
          <a:lstStyle/>
          <a:p>
            <a:r>
              <a:rPr lang="pl-PL" dirty="0">
                <a:latin typeface="Calibri" panose="020F0502020204030204" pitchFamily="34" charset="0"/>
                <a:cs typeface="Calibri" panose="020F0502020204030204" pitchFamily="34" charset="0"/>
              </a:rPr>
              <a:t>Krzysztof Grzęda</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1204417" y="67591"/>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130000" y="716116"/>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Egzamin wstępny</a:t>
            </a:r>
            <a:endParaRPr lang="pl-PL"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pl-PL" sz="2000">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Dodatkowe wymagania</a:t>
            </a:r>
            <a:endParaRPr lang="pl-PL"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0939779" y="2846063"/>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sz="1900" dirty="0">
                <a:latin typeface="Calibri" panose="020F0502020204030204" pitchFamily="34" charset="0"/>
                <a:cs typeface="Calibri" panose="020F0502020204030204" pitchFamily="34" charset="0"/>
              </a:rPr>
              <a:t>ukończone lub ostatnie lata studiów na kierunkach: Informatyka, Elektronika, Telekomunikacja lub podobnych</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829074" y="4074301"/>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pl-PL" sz="2600" b="1" dirty="0">
                <a:latin typeface="IBM Plex Sans" panose="020B0503050203000203" pitchFamily="34" charset="0"/>
              </a:rPr>
            </a:br>
            <a:endParaRPr lang="pl-PL"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585697"/>
            <a:ext cx="6583679"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Sztuczna inteligencja dla przedsiębiorstw: wprowadzenie</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Rozwiązania chat-bot/</a:t>
            </a:r>
            <a:r>
              <a:rPr lang="pl-PL" dirty="0" err="1">
                <a:latin typeface="Calibri" panose="020F0502020204030204" pitchFamily="34" charset="0"/>
                <a:cs typeface="Calibri" panose="020F0502020204030204" pitchFamily="34" charset="0"/>
              </a:rPr>
              <a:t>voice</a:t>
            </a:r>
            <a:r>
              <a:rPr lang="pl-PL" dirty="0">
                <a:latin typeface="Calibri" panose="020F0502020204030204" pitchFamily="34" charset="0"/>
                <a:cs typeface="Calibri" panose="020F0502020204030204" pitchFamily="34" charset="0"/>
              </a:rPr>
              <a:t>-bot (wykład + warsztaty)</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Zaawansowana analiza tekstu (wykład + warsztaty)</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Zaawansowana analiza obrazu (wykład + warsztaty)</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Sztuczna inteligencja dla przedsiębiorstw: podsumowanie</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Długość kursu</a:t>
            </a:r>
            <a:br>
              <a:rPr lang="pl-PL" sz="2600" b="1" dirty="0">
                <a:solidFill>
                  <a:srgbClr val="C80000"/>
                </a:solidFill>
                <a:latin typeface="Calibri" panose="020F0502020204030204" pitchFamily="34" charset="0"/>
                <a:cs typeface="Calibri" panose="020F0502020204030204" pitchFamily="34" charset="0"/>
              </a:rPr>
            </a:br>
            <a:endParaRPr lang="pl-PL"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11 godzin </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Spotkanie raz w tygodniu (60-90min)</a:t>
            </a: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0" y="1191858"/>
            <a:ext cx="6885893"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defRPr/>
            </a:pPr>
            <a:r>
              <a:rPr lang="pl-PL" dirty="0">
                <a:latin typeface="Calibri" panose="020F0502020204030204" pitchFamily="34" charset="0"/>
                <a:cs typeface="Calibri" panose="020F0502020204030204" pitchFamily="34" charset="0"/>
              </a:rPr>
              <a:t>Celem kursu jest przybliżenie jego uczestnikom praktycznych aspektów związanych z projektowaniem i wdrażaniem rozwiązań wykorzystujących sztuczną inteligencję w polskich przedsiębiorstwach. </a:t>
            </a:r>
          </a:p>
          <a:p>
            <a:pPr>
              <a:lnSpc>
                <a:spcPct val="100000"/>
              </a:lnSpc>
              <a:spcBef>
                <a:spcPts val="0"/>
              </a:spcBef>
              <a:defRPr/>
            </a:pPr>
            <a:r>
              <a:rPr lang="pl-PL" dirty="0">
                <a:latin typeface="Calibri" panose="020F0502020204030204" pitchFamily="34" charset="0"/>
                <a:cs typeface="Calibri" panose="020F0502020204030204" pitchFamily="34" charset="0"/>
              </a:rPr>
              <a:t>W ramach kursu przedstawimy wnioski wynikające z wdrożeń komercyjnych oraz projektów „Proof-of-Concept” zrealizowanych w ostatnich kilku latach przez specjalistów Kyndryl Polska.</a:t>
            </a: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Język</a:t>
            </a:r>
            <a:br>
              <a:rPr lang="pl-PL"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Polski</a:t>
            </a:r>
            <a:endParaRPr lang="pl-PL"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TextBox 2">
            <a:extLst>
              <a:ext uri="{FF2B5EF4-FFF2-40B4-BE49-F238E27FC236}">
                <a16:creationId xmlns:a16="http://schemas.microsoft.com/office/drawing/2014/main" id="{6CC1BA50-430C-654B-B47C-F611B4BDFD6D}"/>
              </a:ext>
            </a:extLst>
          </p:cNvPr>
          <p:cNvSpPr txBox="1"/>
          <p:nvPr/>
        </p:nvSpPr>
        <p:spPr>
          <a:xfrm>
            <a:off x="1990165" y="7987553"/>
            <a:ext cx="0" cy="0"/>
          </a:xfrm>
          <a:prstGeom prst="rect">
            <a:avLst/>
          </a:prstGeom>
        </p:spPr>
        <p:txBody>
          <a:bodyPr wrap="none" lIns="91440" tIns="45720" rIns="91440" bIns="45720" rtlCol="0">
            <a:noAutofit/>
          </a:bodyPr>
          <a:lstStyle/>
          <a:p>
            <a:pPr>
              <a:lnSpc>
                <a:spcPct val="105000"/>
              </a:lnSpc>
              <a:spcBef>
                <a:spcPts val="1000"/>
              </a:spcBef>
            </a:pPr>
            <a:endParaRPr lang="en-PL" sz="2000" dirty="0" err="1">
              <a:solidFill>
                <a:schemeClr val="tx1"/>
              </a:solidFill>
              <a:latin typeface="IBM Plex Sans" charset="0"/>
              <a:ea typeface="IBM Plex Sans" charset="0"/>
              <a:cs typeface="IBM Plex Sans" charset="0"/>
            </a:endParaRPr>
          </a:p>
        </p:txBody>
      </p:sp>
    </p:spTree>
    <p:extLst>
      <p:ext uri="{BB962C8B-B14F-4D97-AF65-F5344CB8AC3E}">
        <p14:creationId xmlns:p14="http://schemas.microsoft.com/office/powerpoint/2010/main" val="2310524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323438" y="1461835"/>
            <a:ext cx="3200400"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b="1" dirty="0">
                <a:latin typeface="Calibri" panose="020F0502020204030204" pitchFamily="34" charset="0"/>
                <a:cs typeface="Calibri" panose="020F0502020204030204" pitchFamily="34" charset="0"/>
              </a:rPr>
              <a:t>Open </a:t>
            </a:r>
          </a:p>
          <a:p>
            <a:r>
              <a:rPr lang="pl-PL" b="1" dirty="0">
                <a:latin typeface="Calibri" panose="020F0502020204030204" pitchFamily="34" charset="0"/>
                <a:cs typeface="Calibri" panose="020F0502020204030204" pitchFamily="34" charset="0"/>
              </a:rPr>
              <a:t>Source dla </a:t>
            </a:r>
          </a:p>
          <a:p>
            <a:r>
              <a:rPr lang="pl-PL" b="1" dirty="0">
                <a:latin typeface="Calibri" panose="020F0502020204030204" pitchFamily="34" charset="0"/>
                <a:cs typeface="Calibri" panose="020F0502020204030204" pitchFamily="34" charset="0"/>
              </a:rPr>
              <a:t>Przedsiębiorstw</a:t>
            </a:r>
            <a:endParaRPr lang="en-US" dirty="0">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16395" y="4337796"/>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19337" y="664107"/>
            <a:ext cx="3200400" cy="1277933"/>
          </a:xfrm>
          <a:ln>
            <a:noFill/>
          </a:ln>
        </p:spPr>
        <p:txBody>
          <a:body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Praktyczne doświadczenie z systemów operacyjnych, sieci komputerowych  oraz podstaw programowania</a:t>
            </a:r>
            <a:endParaRPr lang="en-US" dirty="0">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707231" y="5092326"/>
            <a:ext cx="3200400" cy="1523234"/>
          </a:xfrm>
        </p:spPr>
        <p:txBody>
          <a:bodyPr/>
          <a:lstStyle/>
          <a:p>
            <a:r>
              <a:rPr lang="pl-PL" dirty="0">
                <a:latin typeface="Calibri" panose="020F0502020204030204" pitchFamily="34" charset="0"/>
                <a:cs typeface="Calibri" panose="020F0502020204030204" pitchFamily="34" charset="0"/>
              </a:rPr>
              <a:t>Rafał Burza</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IBM Plex Sans" panose="020B0503050203000203" pitchFamily="34" charset="0"/>
                <a:cs typeface="Calibri" panose="020F0502020204030204" pitchFamily="34" charset="0"/>
              </a:rPr>
              <a:t>Egzamin wstępny</a:t>
            </a:r>
            <a:endParaRPr lang="en-US" sz="2000" dirty="0">
              <a:solidFill>
                <a:srgbClr val="C80000"/>
              </a:solidFill>
              <a:latin typeface="IBM Plex Sans" panose="020B0503050203000203"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882207" y="3328264"/>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IBM Plex Sans" panose="020B0503050203000203" pitchFamily="34" charset="0"/>
                <a:cs typeface="Calibri" panose="020F0502020204030204" pitchFamily="34" charset="0"/>
              </a:rPr>
              <a:t>Dodatkowe wymagania</a:t>
            </a:r>
            <a:endParaRPr lang="en-US" sz="2000" dirty="0">
              <a:solidFill>
                <a:srgbClr val="C80000"/>
              </a:solidFill>
              <a:latin typeface="IBM Plex Sans" panose="020B0503050203000203"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96897" y="3480361"/>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Znajomość języka angielskiego na poziomie komunikatywnym</a:t>
            </a:r>
            <a:endParaRPr lang="en-US"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829074" y="4074301"/>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585697"/>
            <a:ext cx="6583679"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Open Source – wprowadzenie</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OpenStack</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Konteneryzacja</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Automatyzacja</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CI/CD</a:t>
            </a: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882207" y="5499463"/>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IBM Plex Sans" panose="020B0503050203000203" pitchFamily="34" charset="0"/>
              </a:rPr>
              <a:t>Długość 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96897" y="57043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8-10</a:t>
            </a:r>
            <a:r>
              <a:rPr lang="en-US"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godzin</a:t>
            </a:r>
            <a:r>
              <a:rPr lang="en-US" dirty="0">
                <a:latin typeface="Calibri" panose="020F0502020204030204" pitchFamily="34" charset="0"/>
                <a:cs typeface="Calibri" panose="020F0502020204030204" pitchFamily="34" charset="0"/>
              </a:rPr>
              <a:t> </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Spotkanie raz w tygodniu (1-2) h</a:t>
            </a:r>
            <a:endParaRPr lang="en-US" dirty="0">
              <a:latin typeface="Calibri" panose="020F0502020204030204" pitchFamily="34" charset="0"/>
              <a:cs typeface="Calibri" panose="020F0502020204030204" pitchFamily="34" charset="0"/>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0" y="1191858"/>
            <a:ext cx="6683745"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defRPr/>
            </a:pPr>
            <a:r>
              <a:rPr lang="pl-PL" dirty="0">
                <a:latin typeface="Calibri" panose="020F0502020204030204" pitchFamily="34" charset="0"/>
                <a:cs typeface="Calibri" panose="020F0502020204030204" pitchFamily="34" charset="0"/>
              </a:rPr>
              <a:t>Celem kursu jest przybliżenie uczestnikom zagadnień Open Source oraz ich praktycznego wykorzystania w przedsiębiorstwach. W trakcie kursu zaprezentujemy przykładowe zastosowania praktyczne technologii OpenStack, </a:t>
            </a:r>
            <a:r>
              <a:rPr lang="pl-PL" dirty="0" err="1">
                <a:latin typeface="Calibri" panose="020F0502020204030204" pitchFamily="34" charset="0"/>
                <a:cs typeface="Calibri" panose="020F0502020204030204" pitchFamily="34" charset="0"/>
              </a:rPr>
              <a:t>Kubernetes</a:t>
            </a:r>
            <a:r>
              <a:rPr lang="pl-PL" dirty="0">
                <a:latin typeface="Calibri" panose="020F0502020204030204" pitchFamily="34" charset="0"/>
                <a:cs typeface="Calibri" panose="020F0502020204030204" pitchFamily="34" charset="0"/>
              </a:rPr>
              <a:t>, Automatyzacji oraz CI/CD opartych na Open Source</a:t>
            </a: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Język</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Polski</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326234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3056443"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b="1" dirty="0">
                <a:latin typeface="Calibri" panose="020F0502020204030204" pitchFamily="34" charset="0"/>
                <a:cs typeface="Calibri" panose="020F0502020204030204" pitchFamily="34" charset="0"/>
              </a:rPr>
              <a:t>Introduction to Microsoft Data</a:t>
            </a:r>
            <a:endParaRPr lang="en-US"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r>
              <a:rPr lang="pl-PL" sz="2600" b="1" dirty="0">
                <a:solidFill>
                  <a:srgbClr val="C80000"/>
                </a:solidFill>
                <a:latin typeface="Calibri" panose="020F0502020204030204" pitchFamily="34" charset="0"/>
                <a:cs typeface="Calibri" panose="020F0502020204030204" pitchFamily="34" charset="0"/>
              </a:rPr>
              <a:t>zy</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Test znajomości SQL</a:t>
            </a:r>
            <a:endParaRPr lang="en-US" dirty="0">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pl-PL" dirty="0">
                <a:latin typeface="Calibri" panose="020F0502020204030204" pitchFamily="34" charset="0"/>
                <a:cs typeface="Calibri" panose="020F0502020204030204" pitchFamily="34" charset="0"/>
              </a:rPr>
              <a:t>Krzysztof Duda</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Egzamin 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961503" y="3853336"/>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4102198" y="4364732"/>
            <a:ext cx="6583679"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Praca z SQL Management Studio.</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Omówienie T-SQL w odniesieniu do podstawowego SQL.</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Praca z narzędziem POWERBI.</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Omówienie usługi SQL Server Analysis Services (SSAS).</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Omówienie modelu tabelarycznego.</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Omówienie hurtowni danych w odniesieniu do standardowych baz danych.</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Omówienie usługi SQL Server Integration Services i Azure Data Factory.</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Długość kursu</a:t>
            </a:r>
            <a:br>
              <a:rPr lang="en-US" sz="2000" b="1" dirty="0">
                <a:solidFill>
                  <a:srgbClr val="C80000"/>
                </a:solidFill>
                <a:latin typeface="Calibri" panose="020F0502020204030204" pitchFamily="34" charset="0"/>
                <a:cs typeface="Calibri" panose="020F0502020204030204" pitchFamily="34" charset="0"/>
              </a:rPr>
            </a:b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8</a:t>
            </a:r>
            <a:r>
              <a:rPr lang="en-US"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godzin</a:t>
            </a:r>
            <a:r>
              <a:rPr lang="en-US" dirty="0">
                <a:latin typeface="Calibri" panose="020F0502020204030204" pitchFamily="34" charset="0"/>
                <a:cs typeface="Calibri" panose="020F0502020204030204" pitchFamily="34" charset="0"/>
              </a:rPr>
              <a:t> </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Spotkanie raz w tyg 2 h</a:t>
            </a:r>
            <a:endParaRPr lang="en-US" dirty="0">
              <a:latin typeface="Calibri" panose="020F0502020204030204" pitchFamily="34" charset="0"/>
              <a:cs typeface="Calibri" panose="020F0502020204030204" pitchFamily="34" charset="0"/>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1" y="1191858"/>
            <a:ext cx="6681514"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just">
              <a:lnSpc>
                <a:spcPct val="100000"/>
              </a:lnSpc>
              <a:spcBef>
                <a:spcPts val="0"/>
              </a:spcBef>
              <a:defRPr/>
            </a:pPr>
            <a:r>
              <a:rPr lang="pl-PL" dirty="0">
                <a:latin typeface="Calibri" panose="020F0502020204030204" pitchFamily="34" charset="0"/>
                <a:cs typeface="Calibri" panose="020F0502020204030204" pitchFamily="34" charset="0"/>
              </a:rPr>
              <a:t>Ten kurs szkoleniowy w praktyczny sposób wprowadzi was w zagadnienia Inżynierii Danych z wykorzystaniem narzędzi i usług firmy Microsoft. Podczas kursu poznacie specyfikę dialektu TSQL, dowiecie się jak w praktyce wygląda praca analityka danych, poznacie specyfikę hurtowni danych oraz poznacie zasady procesów przesyłu i transformacji danych.</a:t>
            </a:r>
            <a:endParaRPr lang="en-US"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Język</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Polski</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1" name="TextBox 20">
            <a:extLst>
              <a:ext uri="{FF2B5EF4-FFF2-40B4-BE49-F238E27FC236}">
                <a16:creationId xmlns:a16="http://schemas.microsoft.com/office/drawing/2014/main" id="{DE082A5F-3437-4BE9-9D51-63242C8AA5C4}"/>
              </a:ext>
            </a:extLst>
          </p:cNvPr>
          <p:cNvSpPr txBox="1"/>
          <p:nvPr/>
        </p:nvSpPr>
        <p:spPr>
          <a:xfrm>
            <a:off x="10926041" y="2978649"/>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Dodatkowe wymagania</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6" name="Content Placeholder 5">
            <a:extLst>
              <a:ext uri="{FF2B5EF4-FFF2-40B4-BE49-F238E27FC236}">
                <a16:creationId xmlns:a16="http://schemas.microsoft.com/office/drawing/2014/main" id="{CCF8FDEC-D924-44C6-8603-61388F7282C2}"/>
              </a:ext>
            </a:extLst>
          </p:cNvPr>
          <p:cNvSpPr txBox="1">
            <a:spLocks/>
          </p:cNvSpPr>
          <p:nvPr/>
        </p:nvSpPr>
        <p:spPr>
          <a:xfrm>
            <a:off x="11055294" y="3344554"/>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err="1">
                <a:latin typeface="Calibri" panose="020F0502020204030204" pitchFamily="34" charset="0"/>
                <a:cs typeface="Calibri" panose="020F0502020204030204" pitchFamily="34" charset="0"/>
              </a:rPr>
              <a:t>Język</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angielski</a:t>
            </a:r>
            <a:r>
              <a:rPr lang="en-US" dirty="0">
                <a:latin typeface="Calibri" panose="020F0502020204030204" pitchFamily="34" charset="0"/>
                <a:cs typeface="Calibri" panose="020F0502020204030204" pitchFamily="34" charset="0"/>
              </a:rPr>
              <a:t> (B1)</a:t>
            </a:r>
          </a:p>
        </p:txBody>
      </p:sp>
    </p:spTree>
    <p:extLst>
      <p:ext uri="{BB962C8B-B14F-4D97-AF65-F5344CB8AC3E}">
        <p14:creationId xmlns:p14="http://schemas.microsoft.com/office/powerpoint/2010/main" val="23035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3056443" cy="1894476"/>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b="1" dirty="0">
                <a:latin typeface="Calibri" panose="020F0502020204030204" pitchFamily="34" charset="0"/>
                <a:cs typeface="Calibri" panose="020F0502020204030204" pitchFamily="34" charset="0"/>
              </a:rPr>
              <a:t>Microsoft </a:t>
            </a:r>
            <a:br>
              <a:rPr lang="pl-PL"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Azure Fundamentals</a:t>
            </a:r>
            <a:endParaRPr lang="en-US"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r>
              <a:rPr lang="pl-PL" sz="2600" b="1" dirty="0">
                <a:solidFill>
                  <a:srgbClr val="C80000"/>
                </a:solidFill>
                <a:latin typeface="Calibri" panose="020F0502020204030204" pitchFamily="34" charset="0"/>
                <a:cs typeface="Calibri" panose="020F0502020204030204" pitchFamily="34" charset="0"/>
              </a:rPr>
              <a:t>zy</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695298"/>
          </a:xfrm>
          <a:ln>
            <a:noFill/>
          </a:ln>
        </p:spPr>
        <p:txBody>
          <a:body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Podstawowa wiedza obsługi środowiska Windows</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Podstawy systemów operacyjnych</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Podstawy programowania</a:t>
            </a:r>
          </a:p>
          <a:p>
            <a:pPr marL="342900" indent="-342900">
              <a:buClr>
                <a:srgbClr val="C00000"/>
              </a:buClr>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pl-PL" dirty="0">
                <a:latin typeface="Calibri" panose="020F0502020204030204" pitchFamily="34" charset="0"/>
                <a:cs typeface="Calibri" panose="020F0502020204030204" pitchFamily="34" charset="0"/>
              </a:rPr>
              <a:t>Remigiusz Wykręt</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Egzamin 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3923619"/>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Dodatkowe wymagania</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33473" y="4079201"/>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err="1"/>
              <a:t>Język</a:t>
            </a:r>
            <a:r>
              <a:rPr lang="en-US" dirty="0"/>
              <a:t> </a:t>
            </a:r>
            <a:r>
              <a:rPr lang="en-US" dirty="0" err="1"/>
              <a:t>angielski</a:t>
            </a:r>
            <a:r>
              <a:rPr lang="en-US" dirty="0"/>
              <a:t> (B1)</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829074" y="4074301"/>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585697"/>
            <a:ext cx="6583679"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err="1">
                <a:latin typeface="Calibri" panose="020F0502020204030204" pitchFamily="34" charset="0"/>
                <a:cs typeface="Calibri" panose="020F0502020204030204" pitchFamily="34" charset="0"/>
              </a:rPr>
              <a:t>Cloud</a:t>
            </a:r>
            <a:r>
              <a:rPr lang="pl-PL" dirty="0">
                <a:latin typeface="Calibri" panose="020F0502020204030204" pitchFamily="34" charset="0"/>
                <a:cs typeface="Calibri" panose="020F0502020204030204" pitchFamily="34" charset="0"/>
              </a:rPr>
              <a:t> </a:t>
            </a:r>
            <a:r>
              <a:rPr lang="pl-PL" dirty="0" err="1">
                <a:latin typeface="Calibri" panose="020F0502020204030204" pitchFamily="34" charset="0"/>
                <a:cs typeface="Calibri" panose="020F0502020204030204" pitchFamily="34" charset="0"/>
              </a:rPr>
              <a:t>concept</a:t>
            </a:r>
            <a:endParaRPr lang="pl-PL"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b="0" i="0" dirty="0">
                <a:solidFill>
                  <a:srgbClr val="000000"/>
                </a:solidFill>
                <a:effectLst/>
                <a:latin typeface="Calibri" panose="020F0502020204030204" pitchFamily="34" charset="0"/>
                <a:cs typeface="Calibri" panose="020F0502020204030204" pitchFamily="34" charset="0"/>
              </a:rPr>
              <a:t>Azure services </a:t>
            </a:r>
            <a:endParaRPr lang="pl-PL" b="0" i="0" dirty="0">
              <a:solidFill>
                <a:srgbClr val="000000"/>
              </a:solidFill>
              <a:effectLst/>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err="1">
                <a:latin typeface="Calibri" panose="020F0502020204030204" pitchFamily="34" charset="0"/>
                <a:cs typeface="Calibri" panose="020F0502020204030204" pitchFamily="34" charset="0"/>
              </a:rPr>
              <a:t>Azure</a:t>
            </a:r>
            <a:r>
              <a:rPr lang="pl-PL" dirty="0">
                <a:latin typeface="Calibri" panose="020F0502020204030204" pitchFamily="34" charset="0"/>
                <a:cs typeface="Calibri" panose="020F0502020204030204" pitchFamily="34" charset="0"/>
              </a:rPr>
              <a:t> </a:t>
            </a:r>
            <a:r>
              <a:rPr lang="en-US" b="0" i="0" dirty="0">
                <a:solidFill>
                  <a:srgbClr val="000000"/>
                </a:solidFill>
                <a:effectLst/>
                <a:latin typeface="Calibri" panose="020F0502020204030204" pitchFamily="34" charset="0"/>
                <a:cs typeface="Calibri" panose="020F0502020204030204" pitchFamily="34" charset="0"/>
              </a:rPr>
              <a:t>security</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Migration to the Cloud</a:t>
            </a:r>
            <a:endParaRPr lang="pl-PL"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Infrastructure As Code</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IBM Plex Sans" panose="020B0503050203000203" pitchFamily="34" charset="0"/>
              </a:rPr>
              <a:t>Długość 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10</a:t>
            </a:r>
            <a:r>
              <a:rPr lang="en-US"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godzin</a:t>
            </a:r>
            <a:r>
              <a:rPr lang="en-US" dirty="0">
                <a:latin typeface="Calibri" panose="020F0502020204030204" pitchFamily="34" charset="0"/>
                <a:cs typeface="Calibri" panose="020F0502020204030204" pitchFamily="34" charset="0"/>
              </a:rPr>
              <a:t> </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Spotkanie raz w tyg </a:t>
            </a:r>
            <a:r>
              <a:rPr lang="en-US" dirty="0">
                <a:latin typeface="Calibri" panose="020F0502020204030204" pitchFamily="34" charset="0"/>
                <a:cs typeface="Calibri" panose="020F0502020204030204" pitchFamily="34" charset="0"/>
              </a:rPr>
              <a:t>2</a:t>
            </a:r>
            <a:r>
              <a:rPr lang="pl-PL" dirty="0">
                <a:latin typeface="Calibri" panose="020F0502020204030204" pitchFamily="34" charset="0"/>
                <a:cs typeface="Calibri" panose="020F0502020204030204" pitchFamily="34" charset="0"/>
              </a:rPr>
              <a:t> h</a:t>
            </a:r>
            <a:endParaRPr lang="en-US" dirty="0">
              <a:latin typeface="Calibri" panose="020F0502020204030204" pitchFamily="34" charset="0"/>
              <a:cs typeface="Calibri" panose="020F0502020204030204" pitchFamily="34" charset="0"/>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0" y="1191858"/>
            <a:ext cx="6885893"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defRPr/>
            </a:pPr>
            <a:r>
              <a:rPr lang="pl-PL" dirty="0">
                <a:latin typeface="Calibri" panose="020F0502020204030204" pitchFamily="34" charset="0"/>
                <a:cs typeface="Calibri" panose="020F0502020204030204" pitchFamily="34" charset="0"/>
              </a:rPr>
              <a:t>Kurs z podstaw platformy </a:t>
            </a:r>
            <a:r>
              <a:rPr lang="pl-PL" dirty="0" err="1">
                <a:latin typeface="Calibri" panose="020F0502020204030204" pitchFamily="34" charset="0"/>
                <a:cs typeface="Calibri" panose="020F0502020204030204" pitchFamily="34" charset="0"/>
              </a:rPr>
              <a:t>Azure</a:t>
            </a:r>
            <a:r>
              <a:rPr lang="pl-PL" dirty="0">
                <a:latin typeface="Calibri" panose="020F0502020204030204" pitchFamily="34" charset="0"/>
                <a:cs typeface="Calibri" panose="020F0502020204030204" pitchFamily="34" charset="0"/>
              </a:rPr>
              <a:t> to okazja do zrozumienia koncepcji chmury, usług platformy, obciążeń platformy, bezpieczeństwa i prywatności na platformie </a:t>
            </a:r>
            <a:r>
              <a:rPr lang="pl-PL" dirty="0" err="1">
                <a:latin typeface="Calibri" panose="020F0502020204030204" pitchFamily="34" charset="0"/>
                <a:cs typeface="Calibri" panose="020F0502020204030204" pitchFamily="34" charset="0"/>
              </a:rPr>
              <a:t>Azure</a:t>
            </a:r>
            <a:r>
              <a:rPr lang="pl-PL" dirty="0">
                <a:latin typeface="Calibri" panose="020F0502020204030204" pitchFamily="34" charset="0"/>
                <a:cs typeface="Calibri" panose="020F0502020204030204" pitchFamily="34" charset="0"/>
              </a:rPr>
              <a:t>. Podczas kursu omawiane będą zagadnienia teoretyczne wraz z  praktyczną ich implementacją.</a:t>
            </a:r>
            <a:endParaRPr lang="en-US"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Język</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Polski</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126389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3056443"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sz="3600" b="1" dirty="0">
                <a:solidFill>
                  <a:schemeClr val="tx1"/>
                </a:solidFill>
                <a:latin typeface="Calibri" panose="020F0502020204030204" pitchFamily="34" charset="0"/>
                <a:ea typeface="IBM Plex Sans" charset="0"/>
                <a:cs typeface="Calibri" panose="020F0502020204030204" pitchFamily="34" charset="0"/>
              </a:rPr>
              <a:t>Quality Engineering Development</a:t>
            </a:r>
            <a:endParaRPr lang="en-US"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r>
              <a:rPr lang="pl-PL" sz="2600" b="1" dirty="0">
                <a:solidFill>
                  <a:srgbClr val="C80000"/>
                </a:solidFill>
                <a:latin typeface="Calibri" panose="020F0502020204030204" pitchFamily="34" charset="0"/>
                <a:cs typeface="Calibri" panose="020F0502020204030204" pitchFamily="34" charset="0"/>
              </a:rPr>
              <a:t>zy</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Programowanie obiektowe (C#/Java)</a:t>
            </a:r>
            <a:endParaRPr lang="en-US" dirty="0">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pl-PL" dirty="0">
                <a:latin typeface="Calibri" panose="020F0502020204030204" pitchFamily="34" charset="0"/>
                <a:cs typeface="Calibri" panose="020F0502020204030204" pitchFamily="34" charset="0"/>
              </a:rPr>
              <a:t>Mark Mazan</a:t>
            </a:r>
          </a:p>
          <a:p>
            <a:r>
              <a:rPr lang="pl-PL" dirty="0">
                <a:latin typeface="Calibri" panose="020F0502020204030204" pitchFamily="34" charset="0"/>
                <a:cs typeface="Calibri" panose="020F0502020204030204" pitchFamily="34" charset="0"/>
              </a:rPr>
              <a:t>Andrzej Lukowski</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Egzamin 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Dodatkowe wymagania</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Angielski B1</a:t>
            </a:r>
            <a:endParaRPr lang="en-US"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829074" y="4074301"/>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585697"/>
            <a:ext cx="6583679"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Podstawy zapewnienia jakości oprogramowania</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Webdriver</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Page Object Model</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CI/CD</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Długość kursu</a:t>
            </a:r>
            <a:br>
              <a:rPr lang="en-US" sz="2600" b="1" dirty="0">
                <a:solidFill>
                  <a:srgbClr val="C80000"/>
                </a:solidFill>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12</a:t>
            </a:r>
            <a:r>
              <a:rPr lang="en-US"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godzin</a:t>
            </a:r>
            <a:r>
              <a:rPr lang="en-US" dirty="0">
                <a:latin typeface="Calibri" panose="020F0502020204030204" pitchFamily="34" charset="0"/>
                <a:cs typeface="Calibri" panose="020F0502020204030204" pitchFamily="34" charset="0"/>
              </a:rPr>
              <a:t> </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Spotkanie raz w tyg 1,5 h</a:t>
            </a:r>
            <a:endParaRPr lang="en-US" dirty="0">
              <a:latin typeface="Calibri" panose="020F0502020204030204" pitchFamily="34" charset="0"/>
              <a:cs typeface="Calibri" panose="020F0502020204030204" pitchFamily="34" charset="0"/>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0" y="1191858"/>
            <a:ext cx="6885893"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defRPr/>
            </a:pPr>
            <a:r>
              <a:rPr lang="pl-PL" dirty="0">
                <a:latin typeface="Calibri" panose="020F0502020204030204" pitchFamily="34" charset="0"/>
                <a:cs typeface="Calibri" panose="020F0502020204030204" pitchFamily="34" charset="0"/>
              </a:rPr>
              <a:t>Ten kurs pomoże Ci poznać podstawy inżynierii jakości. Po kursie będziesz w stanie stworzyć dobrze zaprojektowany, uniwersalny i łatwy w utrzymaniu framework do automatyzacji.</a:t>
            </a:r>
            <a:endParaRPr lang="en-US"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Język</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Polski</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3136509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33343" y="1485900"/>
            <a:ext cx="2998847"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sz="3200" b="1" dirty="0">
                <a:latin typeface="Calibri" panose="020F0502020204030204" pitchFamily="34" charset="0"/>
                <a:cs typeface="Calibri" panose="020F0502020204030204" pitchFamily="34" charset="0"/>
              </a:rPr>
              <a:t>Zarządzanie marką pracodawcy</a:t>
            </a:r>
            <a:endParaRPr lang="en-US" sz="3200"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12100" y="3182427"/>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594792" y="3865527"/>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r>
              <a:rPr lang="pl-PL" sz="2600" b="1" dirty="0">
                <a:solidFill>
                  <a:srgbClr val="C80000"/>
                </a:solidFill>
                <a:latin typeface="Calibri" panose="020F0502020204030204" pitchFamily="34" charset="0"/>
                <a:cs typeface="Calibri" panose="020F0502020204030204" pitchFamily="34" charset="0"/>
              </a:rPr>
              <a:t>zy</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pl-PL" dirty="0">
                <a:latin typeface="Calibri"/>
                <a:cs typeface="Calibri"/>
              </a:rPr>
              <a:t>Zainteresowanie tematyką HR, EB</a:t>
            </a:r>
          </a:p>
          <a:p>
            <a:pPr marL="342900" indent="-342900">
              <a:buClr>
                <a:srgbClr val="C00000"/>
              </a:buClr>
              <a:buFont typeface="Courier New" panose="02070309020205020404" pitchFamily="49" charset="0"/>
              <a:buChar char="o"/>
            </a:pPr>
            <a:r>
              <a:rPr lang="pl-PL" dirty="0">
                <a:latin typeface="Calibri"/>
                <a:cs typeface="Calibri"/>
              </a:rPr>
              <a:t>Podstawowa wiedza z zakresu HR, EB</a:t>
            </a:r>
            <a:endParaRPr lang="en-US" dirty="0">
              <a:latin typeface="Calibri"/>
              <a:cs typeface="Calibri"/>
            </a:endParaRP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735487" y="4638952"/>
            <a:ext cx="3200400" cy="5257800"/>
          </a:xfrm>
        </p:spPr>
        <p:txBody>
          <a:bodyPr/>
          <a:lstStyle/>
          <a:p>
            <a:pPr>
              <a:lnSpc>
                <a:spcPct val="100000"/>
              </a:lnSpc>
            </a:pPr>
            <a:r>
              <a:rPr lang="pl-PL" dirty="0">
                <a:latin typeface="Calibri" panose="020F0502020204030204" pitchFamily="34" charset="0"/>
                <a:cs typeface="Calibri" panose="020F0502020204030204" pitchFamily="34" charset="0"/>
              </a:rPr>
              <a:t>Joanna Gembal</a:t>
            </a:r>
          </a:p>
          <a:p>
            <a:pPr>
              <a:lnSpc>
                <a:spcPct val="100000"/>
              </a:lnSpc>
            </a:pPr>
            <a:r>
              <a:rPr lang="pl-PL" dirty="0">
                <a:latin typeface="Calibri" panose="020F0502020204030204" pitchFamily="34" charset="0"/>
                <a:cs typeface="Calibri" panose="020F0502020204030204" pitchFamily="34" charset="0"/>
              </a:rPr>
              <a:t>Patrycja Uryszek</a:t>
            </a:r>
          </a:p>
          <a:p>
            <a:pPr>
              <a:lnSpc>
                <a:spcPct val="100000"/>
              </a:lnSpc>
            </a:pPr>
            <a:r>
              <a:rPr lang="pl-PL" dirty="0">
                <a:latin typeface="Calibri" panose="020F0502020204030204" pitchFamily="34" charset="0"/>
                <a:cs typeface="Calibri" panose="020F0502020204030204" pitchFamily="34" charset="0"/>
              </a:rPr>
              <a:t>Kamila Boba</a:t>
            </a:r>
          </a:p>
          <a:p>
            <a:pPr>
              <a:lnSpc>
                <a:spcPct val="100000"/>
              </a:lnSpc>
            </a:pPr>
            <a:r>
              <a:rPr lang="pl-PL">
                <a:latin typeface="Calibri"/>
                <a:cs typeface="Calibri"/>
              </a:rPr>
              <a:t>Wioleta Królewicz</a:t>
            </a:r>
          </a:p>
          <a:p>
            <a:pPr>
              <a:lnSpc>
                <a:spcPct val="100000"/>
              </a:lnSpc>
            </a:pPr>
            <a:r>
              <a:rPr lang="pl-PL" dirty="0">
                <a:latin typeface="Calibri" panose="020F0502020204030204" pitchFamily="34" charset="0"/>
                <a:cs typeface="Calibri" panose="020F0502020204030204" pitchFamily="34" charset="0"/>
              </a:rPr>
              <a:t>Justyna Kasprowska</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Egzamin 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Dodatkowe wymagania</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buClr>
                <a:srgbClr val="C00000"/>
              </a:buClr>
            </a:pPr>
            <a:r>
              <a:rPr lang="pl-PL" dirty="0"/>
              <a:t>-</a:t>
            </a:r>
            <a:endParaRPr lang="en-US" dirty="0"/>
          </a:p>
        </p:txBody>
      </p:sp>
      <p:sp>
        <p:nvSpPr>
          <p:cNvPr id="20" name="TextBox 19">
            <a:extLst>
              <a:ext uri="{FF2B5EF4-FFF2-40B4-BE49-F238E27FC236}">
                <a16:creationId xmlns:a16="http://schemas.microsoft.com/office/drawing/2014/main" id="{66B05AD8-61B0-4F3D-B702-B34434389C7D}"/>
              </a:ext>
            </a:extLst>
          </p:cNvPr>
          <p:cNvSpPr txBox="1"/>
          <p:nvPr/>
        </p:nvSpPr>
        <p:spPr>
          <a:xfrm>
            <a:off x="3829074" y="3857772"/>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56038" y="4207471"/>
            <a:ext cx="6583679"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Personal Branding</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Candidate &amp; employee experience</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D&amp;I – zarządzanie różnorodnością</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People engagement &amp; internal Employer Branding</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Zarządzanie wiedzą w organizacji i motywowanie pracowników</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Podstawy social mediów – czyli jak w praktyczny sposób zwiększyć świadomość marki</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IBM Plex Sans" panose="020B0503050203000203" pitchFamily="34" charset="0"/>
              </a:rPr>
              <a:t>Długość 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a:cs typeface="Calibri"/>
              </a:rPr>
              <a:t>10</a:t>
            </a:r>
            <a:r>
              <a:rPr lang="en-US" dirty="0">
                <a:latin typeface="Calibri"/>
                <a:cs typeface="Calibri"/>
              </a:rPr>
              <a:t> </a:t>
            </a:r>
            <a:r>
              <a:rPr lang="pl-PL" dirty="0">
                <a:latin typeface="Calibri"/>
                <a:cs typeface="Calibri"/>
              </a:rPr>
              <a:t>godzin</a:t>
            </a:r>
            <a:r>
              <a:rPr lang="en-US" dirty="0">
                <a:latin typeface="Calibri"/>
                <a:cs typeface="Calibri"/>
              </a:rPr>
              <a:t> </a:t>
            </a:r>
          </a:p>
          <a:p>
            <a:pPr marL="342900" indent="-342900">
              <a:buClr>
                <a:srgbClr val="C00000"/>
              </a:buClr>
              <a:buFont typeface="Courier New" panose="02070309020205020404" pitchFamily="49" charset="0"/>
              <a:buChar char="o"/>
            </a:pPr>
            <a:r>
              <a:rPr lang="pl-PL" dirty="0">
                <a:latin typeface="Calibri"/>
                <a:cs typeface="Calibri"/>
              </a:rPr>
              <a:t>Spotkanie raz w tyg 1,5 h + egzamin</a:t>
            </a:r>
            <a:endParaRPr lang="en-US" dirty="0">
              <a:latin typeface="Calibri"/>
              <a:cs typeface="Calibri"/>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1" y="1191858"/>
            <a:ext cx="6608972"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Aft>
                <a:spcPts val="600"/>
              </a:spcAft>
            </a:pPr>
            <a:r>
              <a:rPr lang="pl-PL" kern="50" dirty="0">
                <a:solidFill>
                  <a:srgbClr val="00000A"/>
                </a:solidFill>
                <a:latin typeface="Calibri"/>
                <a:ea typeface="MS Mincho"/>
                <a:cs typeface="Arial"/>
              </a:rPr>
              <a:t>Dobry pracownik to fundament każdej organizacji. Biorąc udział w tym kursie, dowiesz się jak firmy przyciągają do siebie kandydatów oraz jaką drogę przechodzi każdy pracownik od momentu pierwszego kontaktu z firmą aż po codzienne funkcjonowanie w organizacji. Zdobądź wiedzę z zakresu employer brandingu, zarządzania wiedzą i różnorodnością, a także poznaj możliwości rozwoju w firmie</a:t>
            </a:r>
            <a:r>
              <a:rPr lang="pl-PL" kern="50" dirty="0">
                <a:solidFill>
                  <a:srgbClr val="00000A"/>
                </a:solidFill>
                <a:effectLst/>
                <a:latin typeface="Calibri"/>
                <a:ea typeface="MS Mincho"/>
                <a:cs typeface="Arial"/>
              </a:rPr>
              <a:t>.</a:t>
            </a:r>
            <a:endParaRPr lang="pl-PL" dirty="0"/>
          </a:p>
        </p:txBody>
      </p:sp>
      <p:sp>
        <p:nvSpPr>
          <p:cNvPr id="27" name="TextBox 26">
            <a:extLst>
              <a:ext uri="{FF2B5EF4-FFF2-40B4-BE49-F238E27FC236}">
                <a16:creationId xmlns:a16="http://schemas.microsoft.com/office/drawing/2014/main" id="{686A6AC7-DDD4-4780-80DC-C78645C0C5EB}"/>
              </a:ext>
            </a:extLst>
          </p:cNvPr>
          <p:cNvSpPr txBox="1"/>
          <p:nvPr/>
        </p:nvSpPr>
        <p:spPr>
          <a:xfrm>
            <a:off x="645937" y="6881139"/>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Język</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Polski</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372412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6629400" cy="5257800"/>
          </a:xfrm>
        </p:spPr>
        <p:txBody>
          <a:bodyPr>
            <a:normAutofit/>
          </a:bodyPr>
          <a:lstStyle/>
          <a:p>
            <a:r>
              <a:rPr lang="pl-PL" sz="5400" b="1" dirty="0">
                <a:solidFill>
                  <a:schemeClr val="tx1"/>
                </a:solidFill>
                <a:latin typeface="Calibri" panose="020F0502020204030204" pitchFamily="34" charset="0"/>
                <a:ea typeface="IBM Plex Sans" charset="0"/>
                <a:cs typeface="Calibri" panose="020F0502020204030204" pitchFamily="34" charset="0"/>
              </a:rPr>
              <a:t>Lista Streamów</a:t>
            </a:r>
            <a:br>
              <a:rPr lang="en-US" sz="5400" b="1" dirty="0">
                <a:solidFill>
                  <a:schemeClr val="tx1"/>
                </a:solidFill>
                <a:latin typeface="Calibri" panose="020F0502020204030204" pitchFamily="34" charset="0"/>
                <a:ea typeface="IBM Plex Sans" charset="0"/>
                <a:cs typeface="Calibri" panose="020F0502020204030204" pitchFamily="34" charset="0"/>
              </a:rPr>
            </a:br>
            <a:r>
              <a:rPr lang="pl-PL" sz="5400" b="1" dirty="0">
                <a:solidFill>
                  <a:srgbClr val="C80000"/>
                </a:solidFill>
                <a:latin typeface="Calibri" panose="020F0502020204030204" pitchFamily="34" charset="0"/>
                <a:ea typeface="IBM Plex Sans" charset="0"/>
                <a:cs typeface="Calibri" panose="020F0502020204030204" pitchFamily="34" charset="0"/>
              </a:rPr>
              <a:t>EY</a:t>
            </a:r>
            <a:r>
              <a:rPr lang="en-US" sz="5400" b="1" dirty="0">
                <a:solidFill>
                  <a:srgbClr val="C80000"/>
                </a:solidFill>
                <a:latin typeface="Calibri" panose="020F0502020204030204" pitchFamily="34" charset="0"/>
                <a:ea typeface="IBM Plex Sans" charset="0"/>
                <a:cs typeface="Calibri" panose="020F0502020204030204" pitchFamily="34" charset="0"/>
              </a:rPr>
              <a:t>.</a:t>
            </a:r>
            <a:br>
              <a:rPr lang="en-US" sz="5400" b="1" dirty="0">
                <a:solidFill>
                  <a:srgbClr val="C80000"/>
                </a:solidFill>
                <a:latin typeface="IBM Plex Sans" charset="0"/>
                <a:ea typeface="IBM Plex Sans" charset="0"/>
                <a:cs typeface="IBM Plex Sans" charset="0"/>
              </a:rPr>
            </a:br>
            <a:endParaRPr lang="en-US" sz="5400" b="1" dirty="0">
              <a:solidFill>
                <a:schemeClr val="tx1"/>
              </a:solidFill>
              <a:latin typeface="IBM Plex Sans" charset="0"/>
              <a:ea typeface="IBM Plex Sans" charset="0"/>
              <a:cs typeface="IBM Plex Sans" charset="0"/>
            </a:endParaRPr>
          </a:p>
        </p:txBody>
      </p:sp>
      <p:pic>
        <p:nvPicPr>
          <p:cNvPr id="11" name="Picture 10">
            <a:extLst>
              <a:ext uri="{FF2B5EF4-FFF2-40B4-BE49-F238E27FC236}">
                <a16:creationId xmlns:a16="http://schemas.microsoft.com/office/drawing/2014/main" id="{7626B856-5A8C-42B2-9A17-CE4E6F2B859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6766560" y="205352"/>
            <a:ext cx="2238125" cy="960895"/>
          </a:xfrm>
          <a:prstGeom prst="rect">
            <a:avLst/>
          </a:prstGeom>
        </p:spPr>
      </p:pic>
      <p:pic>
        <p:nvPicPr>
          <p:cNvPr id="12" name="Picture 11">
            <a:extLst>
              <a:ext uri="{FF2B5EF4-FFF2-40B4-BE49-F238E27FC236}">
                <a16:creationId xmlns:a16="http://schemas.microsoft.com/office/drawing/2014/main" id="{646FEABB-5897-4CA0-A28D-BDD983B9D3A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93348" y="1278224"/>
            <a:ext cx="1984550" cy="286292"/>
          </a:xfrm>
          <a:prstGeom prst="rect">
            <a:avLst/>
          </a:prstGeom>
        </p:spPr>
      </p:pic>
      <p:pic>
        <p:nvPicPr>
          <p:cNvPr id="4" name="Picture 3" descr="A person standing in front of a building&#10;&#10;Description automatically generated">
            <a:extLst>
              <a:ext uri="{FF2B5EF4-FFF2-40B4-BE49-F238E27FC236}">
                <a16:creationId xmlns:a16="http://schemas.microsoft.com/office/drawing/2014/main" id="{BBA4F7B5-B6A5-4A8F-BEAA-10570761AE5C}"/>
              </a:ext>
            </a:extLst>
          </p:cNvPr>
          <p:cNvPicPr>
            <a:picLocks noChangeAspect="1"/>
          </p:cNvPicPr>
          <p:nvPr/>
        </p:nvPicPr>
        <p:blipFill>
          <a:blip r:embed="rId4"/>
          <a:stretch>
            <a:fillRect/>
          </a:stretch>
        </p:blipFill>
        <p:spPr>
          <a:xfrm>
            <a:off x="9144000" y="0"/>
            <a:ext cx="5486400" cy="8229600"/>
          </a:xfrm>
          <a:prstGeom prst="rect">
            <a:avLst/>
          </a:prstGeom>
        </p:spPr>
      </p:pic>
    </p:spTree>
    <p:extLst>
      <p:ext uri="{BB962C8B-B14F-4D97-AF65-F5344CB8AC3E}">
        <p14:creationId xmlns:p14="http://schemas.microsoft.com/office/powerpoint/2010/main" val="93076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3056443"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sz="3600" b="1" dirty="0">
                <a:latin typeface="Calibri" panose="020F0502020204030204" pitchFamily="34" charset="0"/>
                <a:cs typeface="Calibri" panose="020F0502020204030204" pitchFamily="34" charset="0"/>
              </a:rPr>
              <a:t>Analityka w zarządzaniu ryzykiem kredytowym</a:t>
            </a:r>
            <a:endParaRPr lang="en-US" sz="3600"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r>
              <a:rPr lang="pl-PL" sz="2600" b="1" dirty="0">
                <a:solidFill>
                  <a:srgbClr val="C80000"/>
                </a:solidFill>
                <a:latin typeface="Calibri" panose="020F0502020204030204" pitchFamily="34" charset="0"/>
                <a:cs typeface="Calibri" panose="020F0502020204030204" pitchFamily="34" charset="0"/>
              </a:rPr>
              <a:t>zy</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pl-PL" sz="2000" dirty="0"/>
              <a:t>Podstawowa wiedza z zakresu statystyki, bankowości i ryzyka kredytowego</a:t>
            </a:r>
            <a:endParaRPr lang="en-US" sz="2000" dirty="0"/>
          </a:p>
          <a:p>
            <a:pPr marL="342900" indent="-342900">
              <a:buClr>
                <a:srgbClr val="C00000"/>
              </a:buClr>
              <a:buFont typeface="Courier New" panose="02070309020205020404" pitchFamily="49" charset="0"/>
              <a:buChar char="o"/>
            </a:pPr>
            <a:endParaRPr lang="en-US" dirty="0"/>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pl-PL" dirty="0">
                <a:latin typeface="Calibri" panose="020F0502020204030204" pitchFamily="34" charset="0"/>
                <a:cs typeface="Calibri" panose="020F0502020204030204" pitchFamily="34" charset="0"/>
              </a:rPr>
              <a:t>Anna Kożuchowska</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Egzamin 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Dodatkowe wymagania</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t>Brak. Warunkiem ukończenia kursu jest oddanie wszystkich prac domowych oraz zdanie finalnego egzaminu.</a:t>
            </a:r>
            <a:endParaRPr lang="en-US" dirty="0"/>
          </a:p>
        </p:txBody>
      </p:sp>
      <p:sp>
        <p:nvSpPr>
          <p:cNvPr id="20" name="TextBox 19">
            <a:extLst>
              <a:ext uri="{FF2B5EF4-FFF2-40B4-BE49-F238E27FC236}">
                <a16:creationId xmlns:a16="http://schemas.microsoft.com/office/drawing/2014/main" id="{66B05AD8-61B0-4F3D-B702-B34434389C7D}"/>
              </a:ext>
            </a:extLst>
          </p:cNvPr>
          <p:cNvSpPr txBox="1"/>
          <p:nvPr/>
        </p:nvSpPr>
        <p:spPr>
          <a:xfrm>
            <a:off x="3829074" y="4074301"/>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585697"/>
            <a:ext cx="6583679"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Gdzie powstaje ryzyko kredytowe?</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Podejmowanie decyzji kredytowych</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Procesy </a:t>
            </a:r>
            <a:r>
              <a:rPr lang="pl-PL" dirty="0" err="1">
                <a:latin typeface="Calibri" panose="020F0502020204030204" pitchFamily="34" charset="0"/>
                <a:cs typeface="Calibri" panose="020F0502020204030204" pitchFamily="34" charset="0"/>
              </a:rPr>
              <a:t>pre-approval</a:t>
            </a:r>
            <a:r>
              <a:rPr lang="pl-PL" dirty="0">
                <a:latin typeface="Calibri" panose="020F0502020204030204" pitchFamily="34" charset="0"/>
                <a:cs typeface="Calibri" panose="020F0502020204030204" pitchFamily="34" charset="0"/>
              </a:rPr>
              <a:t>, </a:t>
            </a:r>
            <a:r>
              <a:rPr lang="pl-PL" dirty="0" err="1">
                <a:latin typeface="Calibri" panose="020F0502020204030204" pitchFamily="34" charset="0"/>
                <a:cs typeface="Calibri" panose="020F0502020204030204" pitchFamily="34" charset="0"/>
              </a:rPr>
              <a:t>up-sell</a:t>
            </a:r>
            <a:r>
              <a:rPr lang="pl-PL" dirty="0">
                <a:latin typeface="Calibri" panose="020F0502020204030204" pitchFamily="34" charset="0"/>
                <a:cs typeface="Calibri" panose="020F0502020204030204" pitchFamily="34" charset="0"/>
              </a:rPr>
              <a:t>, cross-</a:t>
            </a:r>
            <a:r>
              <a:rPr lang="pl-PL" dirty="0" err="1">
                <a:latin typeface="Calibri" panose="020F0502020204030204" pitchFamily="34" charset="0"/>
                <a:cs typeface="Calibri" panose="020F0502020204030204" pitchFamily="34" charset="0"/>
              </a:rPr>
              <a:t>sell</a:t>
            </a:r>
            <a:endParaRPr lang="pl-PL"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Optymalizacja decyzji kredytowych</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Pomiar strat kredytowych</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Zarządzanie modelami statystycznymi</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IBM Plex Sans" panose="020B0503050203000203" pitchFamily="34" charset="0"/>
              </a:rPr>
              <a:t>Długość 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t>10 godzin</a:t>
            </a:r>
          </a:p>
          <a:p>
            <a:pPr marL="342900" indent="-342900">
              <a:buClr>
                <a:srgbClr val="C00000"/>
              </a:buClr>
              <a:buFont typeface="Courier New" panose="02070309020205020404" pitchFamily="49" charset="0"/>
              <a:buChar char="o"/>
            </a:pPr>
            <a:r>
              <a:rPr lang="pl-PL" dirty="0"/>
              <a:t>cotygodniowe spotkania</a:t>
            </a:r>
            <a:br>
              <a:rPr lang="pl-PL" dirty="0"/>
            </a:br>
            <a:r>
              <a:rPr lang="pl-PL" dirty="0"/>
              <a:t>(2h wykłady lub warsztaty)</a:t>
            </a:r>
            <a:endParaRPr lang="en-US" dirty="0"/>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0" y="1191858"/>
            <a:ext cx="6885893"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Aft>
                <a:spcPts val="600"/>
              </a:spcAft>
            </a:pPr>
            <a:r>
              <a:rPr lang="pl-PL" sz="20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Kurs jest dedykowany osobom, które interesują się data science i analityką w obszarze zarządzania ryzykiem kredytowym. Kurs dedykowany jest osobom, które mają opanowane podstawy statystyki i ekonometrii, posiadają podstawową wiedzę o bankowości i działaniu banków oraz o zarządzaniu ryzykiem kredytowym</a:t>
            </a:r>
            <a:endParaRPr lang="pl-PL" sz="2000" kern="50" dirty="0">
              <a:solidFill>
                <a:srgbClr val="00000A"/>
              </a:solidFill>
              <a:effectLst/>
              <a:latin typeface="Cambria" panose="02040503050406030204" pitchFamily="18" charset="0"/>
              <a:ea typeface="MS Mincho" panose="02020609040205080304" pitchFamily="49" charset="-128"/>
              <a:cs typeface="font902"/>
            </a:endParaRP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Język</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Polski</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2509760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899"/>
            <a:ext cx="3056443" cy="1661403"/>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b="1" dirty="0">
                <a:latin typeface="Calibri" panose="020F0502020204030204" pitchFamily="34" charset="0"/>
                <a:cs typeface="Calibri" panose="020F0502020204030204" pitchFamily="34" charset="0"/>
              </a:rPr>
              <a:t>SAP </a:t>
            </a:r>
          </a:p>
          <a:p>
            <a:r>
              <a:rPr lang="pl-PL" b="1" dirty="0">
                <a:latin typeface="Calibri" panose="020F0502020204030204" pitchFamily="34" charset="0"/>
                <a:cs typeface="Calibri" panose="020F0502020204030204" pitchFamily="34" charset="0"/>
              </a:rPr>
              <a:t>Platforma Aplikacji Biznesowych</a:t>
            </a:r>
            <a:endParaRPr lang="en-US" dirty="0">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214726"/>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Opis kursu</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r>
              <a:rPr lang="pl-PL" sz="2600" b="1" dirty="0">
                <a:solidFill>
                  <a:srgbClr val="C80000"/>
                </a:solidFill>
                <a:latin typeface="Calibri" panose="020F0502020204030204" pitchFamily="34" charset="0"/>
                <a:cs typeface="Calibri" panose="020F0502020204030204" pitchFamily="34" charset="0"/>
              </a:rPr>
              <a:t>zy</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3175126"/>
          </a:xfrm>
          <a:ln>
            <a:noFill/>
          </a:ln>
        </p:spPr>
        <p:txBody>
          <a:body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Wiedza z zakresu:  administracji i procesów biznesowych, podstaw systemów ERP, prowadzenia projektów.</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Ogólna znajomość zagadnień IT oraz podstawy programowania</a:t>
            </a:r>
            <a:endParaRPr lang="en-US" dirty="0">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pl-PL" dirty="0">
                <a:latin typeface="Calibri" panose="020F0502020204030204" pitchFamily="34" charset="0"/>
                <a:cs typeface="Calibri" panose="020F0502020204030204" pitchFamily="34" charset="0"/>
              </a:rPr>
              <a:t>Michał Kozik</a:t>
            </a:r>
          </a:p>
          <a:p>
            <a:r>
              <a:rPr lang="pl-PL" dirty="0">
                <a:latin typeface="Calibri" panose="020F0502020204030204" pitchFamily="34" charset="0"/>
                <a:cs typeface="Calibri" panose="020F0502020204030204" pitchFamily="34" charset="0"/>
              </a:rPr>
              <a:t>Paweł Kaczyński</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Egzamin wstępny</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4368170"/>
            <a:ext cx="3200400"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Dodatkowe wymagania</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4666937"/>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Angielski na poziomie B2</a:t>
            </a:r>
            <a:endParaRPr lang="en-US"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812257" y="3810649"/>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154856"/>
            <a:ext cx="6583679" cy="3600026"/>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Przegląd platformy </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Interfejs i nawigacja w systemie</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Procesy logistyczne </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Procesy finansowe</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Procesy HR</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Tworzenie aplikacji biznesowych</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Analityka Business </a:t>
            </a:r>
            <a:r>
              <a:rPr lang="pl-PL" dirty="0" err="1">
                <a:latin typeface="Calibri" panose="020F0502020204030204" pitchFamily="34" charset="0"/>
                <a:cs typeface="Calibri" panose="020F0502020204030204" pitchFamily="34" charset="0"/>
              </a:rPr>
              <a:t>Intelligence</a:t>
            </a:r>
            <a:r>
              <a:rPr lang="pl-PL" dirty="0">
                <a:latin typeface="Calibri" panose="020F0502020204030204" pitchFamily="34" charset="0"/>
                <a:cs typeface="Calibri" panose="020F0502020204030204" pitchFamily="34" charset="0"/>
              </a:rPr>
              <a:t> </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Architektura IT</a:t>
            </a:r>
          </a:p>
          <a:p>
            <a:pPr marL="342900" indent="-342900">
              <a:buClr>
                <a:srgbClr val="C00000"/>
              </a:buClr>
              <a:buFont typeface="Courier New" panose="02070309020205020404" pitchFamily="49" charset="0"/>
              <a:buChar char="o"/>
            </a:pPr>
            <a:r>
              <a:rPr lang="pl-PL">
                <a:latin typeface="Calibri"/>
                <a:cs typeface="Calibri"/>
              </a:rPr>
              <a:t>Metodyka prowadzenia projektów SAP</a:t>
            </a:r>
            <a:endParaRPr lang="en-US">
              <a:latin typeface="Calibri"/>
              <a:cs typeface="Calibri"/>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676856"/>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IBM Plex Sans" panose="020B0503050203000203" pitchFamily="34" charset="0"/>
              </a:rPr>
              <a:t>Długość kursu</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6065598"/>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8</a:t>
            </a:r>
            <a:r>
              <a:rPr lang="en-US"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godzin</a:t>
            </a:r>
            <a:r>
              <a:rPr lang="en-US" dirty="0">
                <a:latin typeface="Calibri" panose="020F0502020204030204" pitchFamily="34" charset="0"/>
                <a:cs typeface="Calibri" panose="020F0502020204030204" pitchFamily="34" charset="0"/>
              </a:rPr>
              <a:t> </a:t>
            </a:r>
          </a:p>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Spotkanie raz w tyg. 1h</a:t>
            </a:r>
            <a:endParaRPr lang="en-US" dirty="0">
              <a:latin typeface="Calibri" panose="020F0502020204030204" pitchFamily="34" charset="0"/>
              <a:cs typeface="Calibri" panose="020F0502020204030204" pitchFamily="34" charset="0"/>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1" y="537584"/>
            <a:ext cx="6886800" cy="3107379"/>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indent="457200" algn="just">
              <a:spcAft>
                <a:spcPts val="600"/>
              </a:spcAft>
            </a:pPr>
            <a:r>
              <a:rPr lang="pl-PL" dirty="0">
                <a:latin typeface="Calibri" panose="020F0502020204030204" pitchFamily="34" charset="0"/>
                <a:cs typeface="Calibri" panose="020F0502020204030204" pitchFamily="34" charset="0"/>
              </a:rPr>
              <a:t>SAP jest liderem oprogramowania dla przedsiębiorstw.           W ramach kursu przedstawione zostaną przekrojowo rozwiązania stosowane w największych światowych korporacjach do obsługi procesów logistycznych, finansowych jak i z obszaru zarządzania kapitałem ludzkim.</a:t>
            </a:r>
          </a:p>
          <a:p>
            <a:pPr indent="457200" algn="just">
              <a:spcAft>
                <a:spcPts val="600"/>
              </a:spcAft>
            </a:pPr>
            <a:r>
              <a:rPr lang="pl-PL" dirty="0">
                <a:latin typeface="Calibri" panose="020F0502020204030204" pitchFamily="34" charset="0"/>
                <a:cs typeface="Calibri" panose="020F0502020204030204" pitchFamily="34" charset="0"/>
              </a:rPr>
              <a:t> Uczestnicy, w ramach bloków technologicznych, zapoznają się z podstawami tworzenia aplikacji biznesowych oraz architekturę systemu SAP jak i poznają arkana SAP Business </a:t>
            </a:r>
            <a:r>
              <a:rPr lang="pl-PL" dirty="0" err="1">
                <a:latin typeface="Calibri" panose="020F0502020204030204" pitchFamily="34" charset="0"/>
                <a:cs typeface="Calibri" panose="020F0502020204030204" pitchFamily="34" charset="0"/>
              </a:rPr>
              <a:t>Intelligence</a:t>
            </a:r>
            <a:r>
              <a:rPr lang="pl-PL" dirty="0">
                <a:latin typeface="Calibri" panose="020F0502020204030204" pitchFamily="34" charset="0"/>
                <a:cs typeface="Calibri" panose="020F0502020204030204" pitchFamily="34" charset="0"/>
              </a:rPr>
              <a:t>.</a:t>
            </a:r>
          </a:p>
          <a:p>
            <a:pPr indent="457200" algn="just">
              <a:spcAft>
                <a:spcPts val="600"/>
              </a:spcAft>
            </a:pPr>
            <a:endParaRPr lang="en-US" dirty="0"/>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Język</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Polski</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724174338"/>
      </p:ext>
    </p:extLst>
  </p:cSld>
  <p:clrMapOvr>
    <a:masterClrMapping/>
  </p:clrMapOvr>
</p:sld>
</file>

<file path=ppt/theme/theme1.xml><?xml version="1.0" encoding="utf-8"?>
<a:theme xmlns:a="http://schemas.openxmlformats.org/drawingml/2006/main" name="1_COVERS">
  <a:themeElements>
    <a:clrScheme name="Custom 2">
      <a:dk1>
        <a:srgbClr val="000000"/>
      </a:dk1>
      <a:lt1>
        <a:srgbClr val="051243"/>
      </a:lt1>
      <a:dk2>
        <a:srgbClr val="F3F3F3"/>
      </a:dk2>
      <a:lt2>
        <a:srgbClr val="FFFFFF"/>
      </a:lt2>
      <a:accent1>
        <a:srgbClr val="FF0000"/>
      </a:accent1>
      <a:accent2>
        <a:srgbClr val="7030A0"/>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ark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Light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lor Block">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2965</Words>
  <Application>Microsoft Office PowerPoint</Application>
  <PresentationFormat>Custom</PresentationFormat>
  <Paragraphs>458</Paragraphs>
  <Slides>24</Slides>
  <Notes>1</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1_COVERS</vt:lpstr>
      <vt:lpstr>2_Dark Background</vt:lpstr>
      <vt:lpstr>3_Light Background</vt:lpstr>
      <vt:lpstr>4_Color Block</vt:lpstr>
      <vt:lpstr>Lista Streamów Accenture. </vt:lpstr>
      <vt:lpstr>PowerPoint Presentation</vt:lpstr>
      <vt:lpstr>PowerPoint Presentation</vt:lpstr>
      <vt:lpstr>PowerPoint Presentation</vt:lpstr>
      <vt:lpstr>PowerPoint Presentation</vt:lpstr>
      <vt:lpstr>PowerPoint Presentation</vt:lpstr>
      <vt:lpstr>Lista Streamów EY. </vt:lpstr>
      <vt:lpstr>PowerPoint Presentation</vt:lpstr>
      <vt:lpstr>PowerPoint Presentation</vt:lpstr>
      <vt:lpstr>PowerPoint Presentation</vt:lpstr>
      <vt:lpstr>Lista Streamów ING Tech Poland.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Lista Streamów Kyndryl.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Readiness Certificate</dc:title>
  <dc:creator>Urszula Pawlik</dc:creator>
  <cp:lastModifiedBy>Urszula Pawlik</cp:lastModifiedBy>
  <cp:revision>210</cp:revision>
  <dcterms:created xsi:type="dcterms:W3CDTF">2020-11-26T16:07:50Z</dcterms:created>
  <dcterms:modified xsi:type="dcterms:W3CDTF">2022-01-14T11:49:57Z</dcterms:modified>
</cp:coreProperties>
</file>